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42"/>
  </p:notesMasterIdLst>
  <p:sldIdLst>
    <p:sldId id="256" r:id="rId2"/>
    <p:sldId id="259" r:id="rId3"/>
    <p:sldId id="258" r:id="rId4"/>
    <p:sldId id="297" r:id="rId5"/>
    <p:sldId id="260" r:id="rId6"/>
    <p:sldId id="263" r:id="rId7"/>
    <p:sldId id="298" r:id="rId8"/>
    <p:sldId id="299" r:id="rId9"/>
    <p:sldId id="300" r:id="rId10"/>
    <p:sldId id="301" r:id="rId11"/>
    <p:sldId id="302" r:id="rId12"/>
    <p:sldId id="303" r:id="rId13"/>
    <p:sldId id="304" r:id="rId14"/>
    <p:sldId id="305" r:id="rId15"/>
    <p:sldId id="309" r:id="rId16"/>
    <p:sldId id="307" r:id="rId17"/>
    <p:sldId id="310" r:id="rId18"/>
    <p:sldId id="308" r:id="rId19"/>
    <p:sldId id="311" r:id="rId20"/>
    <p:sldId id="312" r:id="rId21"/>
    <p:sldId id="313" r:id="rId22"/>
    <p:sldId id="314" r:id="rId23"/>
    <p:sldId id="315" r:id="rId24"/>
    <p:sldId id="316" r:id="rId25"/>
    <p:sldId id="317" r:id="rId26"/>
    <p:sldId id="318" r:id="rId27"/>
    <p:sldId id="319" r:id="rId28"/>
    <p:sldId id="320" r:id="rId29"/>
    <p:sldId id="321" r:id="rId30"/>
    <p:sldId id="323" r:id="rId31"/>
    <p:sldId id="324" r:id="rId32"/>
    <p:sldId id="325" r:id="rId33"/>
    <p:sldId id="326" r:id="rId34"/>
    <p:sldId id="327" r:id="rId35"/>
    <p:sldId id="328" r:id="rId36"/>
    <p:sldId id="329" r:id="rId37"/>
    <p:sldId id="330" r:id="rId38"/>
    <p:sldId id="331" r:id="rId39"/>
    <p:sldId id="332" r:id="rId40"/>
    <p:sldId id="278" r:id="rId41"/>
  </p:sldIdLst>
  <p:sldSz cx="9144000" cy="5143500" type="screen16x9"/>
  <p:notesSz cx="6858000" cy="9144000"/>
  <p:embeddedFontLst>
    <p:embeddedFont>
      <p:font typeface="Anaheim" panose="020B0604020202020204" charset="0"/>
      <p:regular r:id="rId43"/>
    </p:embeddedFont>
    <p:embeddedFont>
      <p:font typeface="Asap" panose="020B0604020202020204" charset="0"/>
      <p:regular r:id="rId44"/>
      <p:bold r:id="rId45"/>
      <p:italic r:id="rId46"/>
      <p:boldItalic r:id="rId47"/>
    </p:embeddedFont>
    <p:embeddedFont>
      <p:font typeface="Nunito Light" pitchFamily="2" charset="0"/>
      <p:regular r:id="rId48"/>
      <p:italic r:id="rId49"/>
    </p:embeddedFont>
    <p:embeddedFont>
      <p:font typeface="Raleway" pitchFamily="2" charset="0"/>
      <p:regular r:id="rId50"/>
      <p:bold r:id="rId51"/>
      <p:italic r:id="rId52"/>
      <p:boldItalic r:id="rId53"/>
    </p:embeddedFont>
    <p:embeddedFont>
      <p:font typeface="Roboto" panose="020000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2F03DAA-D608-4167-9BC2-5B017B0D19CD}">
  <a:tblStyle styleId="{82F03DAA-D608-4167-9BC2-5B017B0D19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29813B-D09A-42CF-8274-41A6E3F0C52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55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png>
</file>

<file path=ppt/media/image21.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FC2B28FC-F0A1-4C8F-3685-E298E3B6DE33}"/>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37B41F14-584F-7FF8-4FF8-E5BEFBDB5C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26CCAC79-1103-1632-4495-D011B83CC2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07081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38127D7C-4F77-DC76-6745-20452A32EE7B}"/>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A2EE5F93-7DA1-BCEA-F3EE-48D8D2A398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ED08391A-D696-566D-4050-EDDB6B292CF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9431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8D802539-935E-204B-DC34-2B310A93DB96}"/>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8B82BE50-BA8D-6BD2-3D89-36E142255D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52231108-5EA6-2EA8-CD96-54C6A6E513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2839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666D5600-19AA-7C95-1684-39071F92C2E1}"/>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3E644C1E-F4F5-681A-53C5-1F9FE66DAC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B989E4C5-A526-85EC-ACEB-BA3BC26A37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7662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EE60C181-FE32-7788-319A-0213BF4A0DEA}"/>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8FC250BD-B295-8629-40F3-130275DD2A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7A9B1FD6-4DF9-5381-ADB0-2968B8D949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60766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8EFDAE0A-370F-EF82-FEF1-675291388684}"/>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CE2A69A4-3E09-68E3-FBEB-892807F124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3E38105B-3AEC-4D07-8B57-7CBC486C31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9919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A67910D3-D48E-7AD0-36AB-E5B36DEAD405}"/>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EF4B052F-6F12-9E3D-F2B7-732D7D5CD7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F2F69008-CF01-DEBE-3F95-BC51907CDD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1665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2210F26A-BCB4-0E0C-E175-134C87347370}"/>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1CDF74A6-1387-8CA1-D161-F0F899B8D2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7CFCB67C-D640-1662-1297-4C775BF879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6090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66D30D1A-0069-0EE6-E73F-EF37F20D736E}"/>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020CE65C-6A8B-EC02-BD65-F0053CD365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088C43CF-3E1B-50DA-AFF8-89DDA520C8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97430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AB19A11D-06DE-B1B3-2AB1-3F1F21B148A6}"/>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BF2139F9-2BD9-28CF-D4E6-B0E7CD02A4B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2F13FCA3-5138-812A-1F06-2048E3AAC0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6911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5a5d68ae5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5a5d68ae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C6845E34-E9C0-D310-D405-74AFA1E9C2E9}"/>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76870E10-DA1C-3D2B-AC88-ADDB26E743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A11CFA76-A345-E2A8-47C0-26166A6257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49521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548CF89C-1615-7356-D2BD-7E47BF8C8C18}"/>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88A9A54E-47B0-7DC7-F699-0656A38DC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4B78C008-A3F2-B614-D318-1E0B0A8BCC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8800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DB9715E5-EBD6-2E9D-5BD1-1BC41B90BA16}"/>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E8E15050-3D9A-7401-0C2F-D2B67E29F7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301C94F3-471E-08C4-32CC-AD0E279C60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20174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a:extLst>
            <a:ext uri="{FF2B5EF4-FFF2-40B4-BE49-F238E27FC236}">
              <a16:creationId xmlns:a16="http://schemas.microsoft.com/office/drawing/2014/main" id="{22A38870-5D31-118C-8ADA-48D471890D71}"/>
            </a:ext>
          </a:extLst>
        </p:cNvPr>
        <p:cNvGrpSpPr/>
        <p:nvPr/>
      </p:nvGrpSpPr>
      <p:grpSpPr>
        <a:xfrm>
          <a:off x="0" y="0"/>
          <a:ext cx="0" cy="0"/>
          <a:chOff x="0" y="0"/>
          <a:chExt cx="0" cy="0"/>
        </a:xfrm>
      </p:grpSpPr>
      <p:sp>
        <p:nvSpPr>
          <p:cNvPr id="330" name="Google Shape;330;g54dda1946d_6_308:notes">
            <a:extLst>
              <a:ext uri="{FF2B5EF4-FFF2-40B4-BE49-F238E27FC236}">
                <a16:creationId xmlns:a16="http://schemas.microsoft.com/office/drawing/2014/main" id="{EDAC8C99-E2F0-C7AD-E7B9-814FA96527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a:extLst>
              <a:ext uri="{FF2B5EF4-FFF2-40B4-BE49-F238E27FC236}">
                <a16:creationId xmlns:a16="http://schemas.microsoft.com/office/drawing/2014/main" id="{CAB905FA-7729-AD20-C1AE-3F9E40DF673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50806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a:extLst>
            <a:ext uri="{FF2B5EF4-FFF2-40B4-BE49-F238E27FC236}">
              <a16:creationId xmlns:a16="http://schemas.microsoft.com/office/drawing/2014/main" id="{6AFA2923-EEC9-C79F-C313-45AC4E4958D8}"/>
            </a:ext>
          </a:extLst>
        </p:cNvPr>
        <p:cNvGrpSpPr/>
        <p:nvPr/>
      </p:nvGrpSpPr>
      <p:grpSpPr>
        <a:xfrm>
          <a:off x="0" y="0"/>
          <a:ext cx="0" cy="0"/>
          <a:chOff x="0" y="0"/>
          <a:chExt cx="0" cy="0"/>
        </a:xfrm>
      </p:grpSpPr>
      <p:sp>
        <p:nvSpPr>
          <p:cNvPr id="306" name="Google Shape;306;gd431007ba2_0_215:notes">
            <a:extLst>
              <a:ext uri="{FF2B5EF4-FFF2-40B4-BE49-F238E27FC236}">
                <a16:creationId xmlns:a16="http://schemas.microsoft.com/office/drawing/2014/main" id="{E18D3E49-894B-1989-170F-6A9BCD0A15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d431007ba2_0_215:notes">
            <a:extLst>
              <a:ext uri="{FF2B5EF4-FFF2-40B4-BE49-F238E27FC236}">
                <a16:creationId xmlns:a16="http://schemas.microsoft.com/office/drawing/2014/main" id="{998A514E-5DE0-3427-E749-DD38E3DF76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19104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8224046C-FC4D-0BA6-0396-6838095AB9D5}"/>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4E341CA5-24D6-9A50-A24F-6A1118433C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9B21642C-42A3-1A10-AA98-1CF9C3A6B4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502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50516178-9F6A-A94C-AC53-8782185DF23F}"/>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BD805DCE-B44F-4767-1A5B-7BB0D7B70F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96FAADD5-D603-D3AE-409F-D0CC957244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9872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a:extLst>
            <a:ext uri="{FF2B5EF4-FFF2-40B4-BE49-F238E27FC236}">
              <a16:creationId xmlns:a16="http://schemas.microsoft.com/office/drawing/2014/main" id="{CC867102-B68E-3248-C5AF-11E7CF2F06E6}"/>
            </a:ext>
          </a:extLst>
        </p:cNvPr>
        <p:cNvGrpSpPr/>
        <p:nvPr/>
      </p:nvGrpSpPr>
      <p:grpSpPr>
        <a:xfrm>
          <a:off x="0" y="0"/>
          <a:ext cx="0" cy="0"/>
          <a:chOff x="0" y="0"/>
          <a:chExt cx="0" cy="0"/>
        </a:xfrm>
      </p:grpSpPr>
      <p:sp>
        <p:nvSpPr>
          <p:cNvPr id="402" name="Google Shape;402;gd5260bdd85_0_256:notes">
            <a:extLst>
              <a:ext uri="{FF2B5EF4-FFF2-40B4-BE49-F238E27FC236}">
                <a16:creationId xmlns:a16="http://schemas.microsoft.com/office/drawing/2014/main" id="{AE761C9F-DDC3-F528-51D1-59D117B936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5260bdd85_0_256:notes">
            <a:extLst>
              <a:ext uri="{FF2B5EF4-FFF2-40B4-BE49-F238E27FC236}">
                <a16:creationId xmlns:a16="http://schemas.microsoft.com/office/drawing/2014/main" id="{DF8A59B7-B901-6466-6BAD-011976004C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672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556727" y="1157525"/>
            <a:ext cx="4030500" cy="22932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556798" y="3528773"/>
            <a:ext cx="4030500" cy="365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1636" y="273050"/>
            <a:ext cx="9187275" cy="4597400"/>
            <a:chOff x="-21637" y="273050"/>
            <a:chExt cx="9187275" cy="4597400"/>
          </a:xfrm>
        </p:grpSpPr>
        <p:cxnSp>
          <p:nvCxnSpPr>
            <p:cNvPr id="12" name="Google Shape;12;p2"/>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
        <p:nvSpPr>
          <p:cNvPr id="14" name="Google Shape;14;p2"/>
          <p:cNvSpPr/>
          <p:nvPr/>
        </p:nvSpPr>
        <p:spPr>
          <a:xfrm>
            <a:off x="8574200" y="4478850"/>
            <a:ext cx="1037400" cy="10371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26"/>
        <p:cNvGrpSpPr/>
        <p:nvPr/>
      </p:nvGrpSpPr>
      <p:grpSpPr>
        <a:xfrm>
          <a:off x="0" y="0"/>
          <a:ext cx="0" cy="0"/>
          <a:chOff x="0" y="0"/>
          <a:chExt cx="0" cy="0"/>
        </a:xfrm>
      </p:grpSpPr>
      <p:sp>
        <p:nvSpPr>
          <p:cNvPr id="127" name="Google Shape;127;p15"/>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8" name="Google Shape;128;p15"/>
          <p:cNvGrpSpPr/>
          <p:nvPr/>
        </p:nvGrpSpPr>
        <p:grpSpPr>
          <a:xfrm>
            <a:off x="-21636" y="273050"/>
            <a:ext cx="9187275" cy="4597400"/>
            <a:chOff x="-21637" y="273050"/>
            <a:chExt cx="9187275" cy="4597400"/>
          </a:xfrm>
        </p:grpSpPr>
        <p:cxnSp>
          <p:nvCxnSpPr>
            <p:cNvPr id="129" name="Google Shape;129;p15"/>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30" name="Google Shape;130;p15"/>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131" name="Google Shape;131;p15"/>
          <p:cNvGrpSpPr/>
          <p:nvPr/>
        </p:nvGrpSpPr>
        <p:grpSpPr>
          <a:xfrm>
            <a:off x="-1183197" y="-308550"/>
            <a:ext cx="11340599" cy="3736559"/>
            <a:chOff x="-1183199" y="-308550"/>
            <a:chExt cx="11340599" cy="3736559"/>
          </a:xfrm>
        </p:grpSpPr>
        <p:grpSp>
          <p:nvGrpSpPr>
            <p:cNvPr id="132" name="Google Shape;132;p15"/>
            <p:cNvGrpSpPr/>
            <p:nvPr/>
          </p:nvGrpSpPr>
          <p:grpSpPr>
            <a:xfrm>
              <a:off x="-1183199" y="1715502"/>
              <a:ext cx="1712507" cy="1712507"/>
              <a:chOff x="-4626425" y="-4587625"/>
              <a:chExt cx="7590900" cy="7590900"/>
            </a:xfrm>
          </p:grpSpPr>
          <p:sp>
            <p:nvSpPr>
              <p:cNvPr id="133" name="Google Shape;133;p15"/>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134" name="Google Shape;134;p15"/>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135" name="Google Shape;135;p15"/>
            <p:cNvSpPr/>
            <p:nvPr/>
          </p:nvSpPr>
          <p:spPr>
            <a:xfrm>
              <a:off x="8424000" y="-308550"/>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161"/>
        <p:cNvGrpSpPr/>
        <p:nvPr/>
      </p:nvGrpSpPr>
      <p:grpSpPr>
        <a:xfrm>
          <a:off x="0" y="0"/>
          <a:ext cx="0" cy="0"/>
          <a:chOff x="0" y="0"/>
          <a:chExt cx="0" cy="0"/>
        </a:xfrm>
      </p:grpSpPr>
      <p:sp>
        <p:nvSpPr>
          <p:cNvPr id="162" name="Google Shape;162;p18"/>
          <p:cNvSpPr txBox="1">
            <a:spLocks noGrp="1"/>
          </p:cNvSpPr>
          <p:nvPr>
            <p:ph type="subTitle" idx="1"/>
          </p:nvPr>
        </p:nvSpPr>
        <p:spPr>
          <a:xfrm>
            <a:off x="726775" y="1169725"/>
            <a:ext cx="7704000" cy="67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200"/>
              <a:buChar char="■"/>
              <a:defRPr/>
            </a:lvl1pPr>
            <a:lvl2pPr lvl="1" rtl="0">
              <a:lnSpc>
                <a:spcPct val="100000"/>
              </a:lnSpc>
              <a:spcBef>
                <a:spcPts val="0"/>
              </a:spcBef>
              <a:spcAft>
                <a:spcPts val="0"/>
              </a:spcAft>
              <a:buSzPts val="1200"/>
              <a:buChar char="○"/>
              <a:defRPr/>
            </a:lvl2pPr>
            <a:lvl3pPr lvl="2" rtl="0">
              <a:lnSpc>
                <a:spcPct val="100000"/>
              </a:lnSpc>
              <a:spcBef>
                <a:spcPts val="0"/>
              </a:spcBef>
              <a:spcAft>
                <a:spcPts val="0"/>
              </a:spcAft>
              <a:buSzPts val="1200"/>
              <a:buChar char="■"/>
              <a:defRPr/>
            </a:lvl3pPr>
            <a:lvl4pPr lvl="3" rtl="0">
              <a:lnSpc>
                <a:spcPct val="100000"/>
              </a:lnSpc>
              <a:spcBef>
                <a:spcPts val="0"/>
              </a:spcBef>
              <a:spcAft>
                <a:spcPts val="0"/>
              </a:spcAft>
              <a:buSzPts val="1200"/>
              <a:buChar char="●"/>
              <a:defRPr/>
            </a:lvl4pPr>
            <a:lvl5pPr lvl="4" rtl="0">
              <a:lnSpc>
                <a:spcPct val="100000"/>
              </a:lnSpc>
              <a:spcBef>
                <a:spcPts val="0"/>
              </a:spcBef>
              <a:spcAft>
                <a:spcPts val="0"/>
              </a:spcAft>
              <a:buSzPts val="1200"/>
              <a:buChar char="○"/>
              <a:defRPr/>
            </a:lvl5pPr>
            <a:lvl6pPr lvl="5" rtl="0">
              <a:lnSpc>
                <a:spcPct val="100000"/>
              </a:lnSpc>
              <a:spcBef>
                <a:spcPts val="0"/>
              </a:spcBef>
              <a:spcAft>
                <a:spcPts val="0"/>
              </a:spcAft>
              <a:buSzPts val="1200"/>
              <a:buChar char="■"/>
              <a:defRPr/>
            </a:lvl6pPr>
            <a:lvl7pPr lvl="6" rtl="0">
              <a:lnSpc>
                <a:spcPct val="100000"/>
              </a:lnSpc>
              <a:spcBef>
                <a:spcPts val="0"/>
              </a:spcBef>
              <a:spcAft>
                <a:spcPts val="0"/>
              </a:spcAft>
              <a:buSzPts val="1200"/>
              <a:buChar char="●"/>
              <a:defRPr/>
            </a:lvl7pPr>
            <a:lvl8pPr lvl="7" rtl="0">
              <a:lnSpc>
                <a:spcPct val="100000"/>
              </a:lnSpc>
              <a:spcBef>
                <a:spcPts val="0"/>
              </a:spcBef>
              <a:spcAft>
                <a:spcPts val="0"/>
              </a:spcAft>
              <a:buSzPts val="1200"/>
              <a:buChar char="○"/>
              <a:defRPr/>
            </a:lvl8pPr>
            <a:lvl9pPr lvl="8" rtl="0">
              <a:lnSpc>
                <a:spcPct val="100000"/>
              </a:lnSpc>
              <a:spcBef>
                <a:spcPts val="0"/>
              </a:spcBef>
              <a:spcAft>
                <a:spcPts val="0"/>
              </a:spcAft>
              <a:buSzPts val="1200"/>
              <a:buChar char="■"/>
              <a:defRPr/>
            </a:lvl9pPr>
          </a:lstStyle>
          <a:p>
            <a:endParaRPr/>
          </a:p>
        </p:txBody>
      </p:sp>
      <p:sp>
        <p:nvSpPr>
          <p:cNvPr id="163" name="Google Shape;163;p18"/>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64" name="Google Shape;164;p18"/>
          <p:cNvGrpSpPr/>
          <p:nvPr/>
        </p:nvGrpSpPr>
        <p:grpSpPr>
          <a:xfrm>
            <a:off x="-21636" y="273050"/>
            <a:ext cx="9187275" cy="4597400"/>
            <a:chOff x="-21637" y="273050"/>
            <a:chExt cx="9187275" cy="4597400"/>
          </a:xfrm>
        </p:grpSpPr>
        <p:cxnSp>
          <p:nvCxnSpPr>
            <p:cNvPr id="165" name="Google Shape;165;p18"/>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66" name="Google Shape;166;p18"/>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167" name="Google Shape;167;p18"/>
          <p:cNvGrpSpPr/>
          <p:nvPr/>
        </p:nvGrpSpPr>
        <p:grpSpPr>
          <a:xfrm>
            <a:off x="-782400" y="1630454"/>
            <a:ext cx="11075875" cy="4434809"/>
            <a:chOff x="-782399" y="1630450"/>
            <a:chExt cx="11075874" cy="4434809"/>
          </a:xfrm>
        </p:grpSpPr>
        <p:grpSp>
          <p:nvGrpSpPr>
            <p:cNvPr id="168" name="Google Shape;168;p18"/>
            <p:cNvGrpSpPr/>
            <p:nvPr/>
          </p:nvGrpSpPr>
          <p:grpSpPr>
            <a:xfrm>
              <a:off x="-782399" y="4352752"/>
              <a:ext cx="1712507" cy="1712507"/>
              <a:chOff x="-4626425" y="-4587625"/>
              <a:chExt cx="7590900" cy="7590900"/>
            </a:xfrm>
          </p:grpSpPr>
          <p:sp>
            <p:nvSpPr>
              <p:cNvPr id="169" name="Google Shape;169;p18"/>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170" name="Google Shape;170;p18"/>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171" name="Google Shape;171;p18"/>
            <p:cNvSpPr/>
            <p:nvPr/>
          </p:nvSpPr>
          <p:spPr>
            <a:xfrm>
              <a:off x="8560075" y="1630450"/>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72"/>
        <p:cNvGrpSpPr/>
        <p:nvPr/>
      </p:nvGrpSpPr>
      <p:grpSpPr>
        <a:xfrm>
          <a:off x="0" y="0"/>
          <a:ext cx="0" cy="0"/>
          <a:chOff x="0" y="0"/>
          <a:chExt cx="0" cy="0"/>
        </a:xfrm>
      </p:grpSpPr>
      <p:grpSp>
        <p:nvGrpSpPr>
          <p:cNvPr id="173" name="Google Shape;173;p19"/>
          <p:cNvGrpSpPr/>
          <p:nvPr/>
        </p:nvGrpSpPr>
        <p:grpSpPr>
          <a:xfrm>
            <a:off x="-832574" y="-971898"/>
            <a:ext cx="1712507" cy="1712507"/>
            <a:chOff x="-4626425" y="-4587625"/>
            <a:chExt cx="7590900" cy="7590900"/>
          </a:xfrm>
        </p:grpSpPr>
        <p:sp>
          <p:nvSpPr>
            <p:cNvPr id="174" name="Google Shape;174;p19"/>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175" name="Google Shape;175;p19"/>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176" name="Google Shape;176;p19"/>
          <p:cNvSpPr txBox="1">
            <a:spLocks noGrp="1"/>
          </p:cNvSpPr>
          <p:nvPr>
            <p:ph type="subTitle" idx="1"/>
          </p:nvPr>
        </p:nvSpPr>
        <p:spPr>
          <a:xfrm>
            <a:off x="4774403" y="1794450"/>
            <a:ext cx="3564000" cy="15546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200"/>
              <a:buChar char="■"/>
              <a:defRPr b="1"/>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77" name="Google Shape;177;p19"/>
          <p:cNvSpPr txBox="1">
            <a:spLocks noGrp="1"/>
          </p:cNvSpPr>
          <p:nvPr>
            <p:ph type="subTitle" idx="2"/>
          </p:nvPr>
        </p:nvSpPr>
        <p:spPr>
          <a:xfrm>
            <a:off x="805651" y="1794450"/>
            <a:ext cx="3564000" cy="15546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78" name="Google Shape;178;p19"/>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79" name="Google Shape;179;p19"/>
          <p:cNvGrpSpPr/>
          <p:nvPr/>
        </p:nvGrpSpPr>
        <p:grpSpPr>
          <a:xfrm>
            <a:off x="-21636" y="273050"/>
            <a:ext cx="9187275" cy="4597400"/>
            <a:chOff x="-21637" y="273050"/>
            <a:chExt cx="9187275" cy="4597400"/>
          </a:xfrm>
        </p:grpSpPr>
        <p:cxnSp>
          <p:nvCxnSpPr>
            <p:cNvPr id="180" name="Google Shape;180;p19"/>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19"/>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2"/>
        <p:cNvGrpSpPr/>
        <p:nvPr/>
      </p:nvGrpSpPr>
      <p:grpSpPr>
        <a:xfrm>
          <a:off x="0" y="0"/>
          <a:ext cx="0" cy="0"/>
          <a:chOff x="0" y="0"/>
          <a:chExt cx="0" cy="0"/>
        </a:xfrm>
      </p:grpSpPr>
      <p:sp>
        <p:nvSpPr>
          <p:cNvPr id="183" name="Google Shape;183;p20"/>
          <p:cNvSpPr txBox="1">
            <a:spLocks noGrp="1"/>
          </p:cNvSpPr>
          <p:nvPr>
            <p:ph type="subTitle" idx="1"/>
          </p:nvPr>
        </p:nvSpPr>
        <p:spPr>
          <a:xfrm>
            <a:off x="1112151" y="2486125"/>
            <a:ext cx="1973100" cy="1984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20"/>
          <p:cNvSpPr txBox="1">
            <a:spLocks noGrp="1"/>
          </p:cNvSpPr>
          <p:nvPr>
            <p:ph type="subTitle" idx="2"/>
          </p:nvPr>
        </p:nvSpPr>
        <p:spPr>
          <a:xfrm>
            <a:off x="3585451" y="2486127"/>
            <a:ext cx="1973100" cy="1984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5" name="Google Shape;185;p20"/>
          <p:cNvSpPr txBox="1">
            <a:spLocks noGrp="1"/>
          </p:cNvSpPr>
          <p:nvPr>
            <p:ph type="subTitle" idx="3"/>
          </p:nvPr>
        </p:nvSpPr>
        <p:spPr>
          <a:xfrm>
            <a:off x="6058751" y="2486126"/>
            <a:ext cx="1973100" cy="1984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6" name="Google Shape;186;p20"/>
          <p:cNvSpPr txBox="1">
            <a:spLocks noGrp="1"/>
          </p:cNvSpPr>
          <p:nvPr>
            <p:ph type="subTitle" idx="4"/>
          </p:nvPr>
        </p:nvSpPr>
        <p:spPr>
          <a:xfrm>
            <a:off x="1112151" y="1850875"/>
            <a:ext cx="1973100" cy="7116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latin typeface="Asap"/>
                <a:ea typeface="Asap"/>
                <a:cs typeface="Asap"/>
                <a:sym typeface="Asap"/>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87" name="Google Shape;187;p20"/>
          <p:cNvSpPr txBox="1">
            <a:spLocks noGrp="1"/>
          </p:cNvSpPr>
          <p:nvPr>
            <p:ph type="subTitle" idx="5"/>
          </p:nvPr>
        </p:nvSpPr>
        <p:spPr>
          <a:xfrm>
            <a:off x="3585451" y="1850875"/>
            <a:ext cx="1973100" cy="7116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latin typeface="Asap"/>
                <a:ea typeface="Asap"/>
                <a:cs typeface="Asap"/>
                <a:sym typeface="Asap"/>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88" name="Google Shape;188;p20"/>
          <p:cNvSpPr txBox="1">
            <a:spLocks noGrp="1"/>
          </p:cNvSpPr>
          <p:nvPr>
            <p:ph type="subTitle" idx="6"/>
          </p:nvPr>
        </p:nvSpPr>
        <p:spPr>
          <a:xfrm>
            <a:off x="6058751" y="1850875"/>
            <a:ext cx="1973100" cy="7116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latin typeface="Asap"/>
                <a:ea typeface="Asap"/>
                <a:cs typeface="Asap"/>
                <a:sym typeface="Asap"/>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89" name="Google Shape;189;p20"/>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90" name="Google Shape;190;p20"/>
          <p:cNvGrpSpPr/>
          <p:nvPr/>
        </p:nvGrpSpPr>
        <p:grpSpPr>
          <a:xfrm>
            <a:off x="-21636" y="273050"/>
            <a:ext cx="9187275" cy="4597400"/>
            <a:chOff x="-21637" y="273050"/>
            <a:chExt cx="9187275" cy="4597400"/>
          </a:xfrm>
        </p:grpSpPr>
        <p:cxnSp>
          <p:nvCxnSpPr>
            <p:cNvPr id="191" name="Google Shape;191;p20"/>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20"/>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193" name="Google Shape;193;p20"/>
          <p:cNvGrpSpPr/>
          <p:nvPr/>
        </p:nvGrpSpPr>
        <p:grpSpPr>
          <a:xfrm>
            <a:off x="-253881" y="-990625"/>
            <a:ext cx="10068632" cy="6615420"/>
            <a:chOff x="-253882" y="-990625"/>
            <a:chExt cx="10068632" cy="6615420"/>
          </a:xfrm>
        </p:grpSpPr>
        <p:grpSp>
          <p:nvGrpSpPr>
            <p:cNvPr id="194" name="Google Shape;194;p20"/>
            <p:cNvGrpSpPr/>
            <p:nvPr/>
          </p:nvGrpSpPr>
          <p:grpSpPr>
            <a:xfrm>
              <a:off x="-253882" y="4470219"/>
              <a:ext cx="1154576" cy="1154576"/>
              <a:chOff x="-4626425" y="-4587625"/>
              <a:chExt cx="7590900" cy="7590900"/>
            </a:xfrm>
          </p:grpSpPr>
          <p:sp>
            <p:nvSpPr>
              <p:cNvPr id="195" name="Google Shape;195;p20"/>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196" name="Google Shape;196;p20"/>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197" name="Google Shape;197;p20"/>
            <p:cNvSpPr/>
            <p:nvPr/>
          </p:nvSpPr>
          <p:spPr>
            <a:xfrm>
              <a:off x="8081350" y="-990625"/>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8"/>
        <p:cNvGrpSpPr/>
        <p:nvPr/>
      </p:nvGrpSpPr>
      <p:grpSpPr>
        <a:xfrm>
          <a:off x="0" y="0"/>
          <a:ext cx="0" cy="0"/>
          <a:chOff x="0" y="0"/>
          <a:chExt cx="0" cy="0"/>
        </a:xfrm>
      </p:grpSpPr>
      <p:sp>
        <p:nvSpPr>
          <p:cNvPr id="199" name="Google Shape;199;p21"/>
          <p:cNvSpPr txBox="1">
            <a:spLocks noGrp="1"/>
          </p:cNvSpPr>
          <p:nvPr>
            <p:ph type="subTitle" idx="1"/>
          </p:nvPr>
        </p:nvSpPr>
        <p:spPr>
          <a:xfrm>
            <a:off x="722825" y="1826248"/>
            <a:ext cx="3811800" cy="101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1"/>
          <p:cNvSpPr txBox="1">
            <a:spLocks noGrp="1"/>
          </p:cNvSpPr>
          <p:nvPr>
            <p:ph type="subTitle" idx="2"/>
          </p:nvPr>
        </p:nvSpPr>
        <p:spPr>
          <a:xfrm>
            <a:off x="4615355" y="1826249"/>
            <a:ext cx="3811800" cy="101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21"/>
          <p:cNvSpPr txBox="1">
            <a:spLocks noGrp="1"/>
          </p:cNvSpPr>
          <p:nvPr>
            <p:ph type="subTitle" idx="3"/>
          </p:nvPr>
        </p:nvSpPr>
        <p:spPr>
          <a:xfrm>
            <a:off x="722825" y="3572550"/>
            <a:ext cx="3811800" cy="101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1"/>
          <p:cNvSpPr txBox="1">
            <a:spLocks noGrp="1"/>
          </p:cNvSpPr>
          <p:nvPr>
            <p:ph type="subTitle" idx="4"/>
          </p:nvPr>
        </p:nvSpPr>
        <p:spPr>
          <a:xfrm>
            <a:off x="4615325" y="3572550"/>
            <a:ext cx="3811800" cy="101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1"/>
          <p:cNvSpPr txBox="1">
            <a:spLocks noGrp="1"/>
          </p:cNvSpPr>
          <p:nvPr>
            <p:ph type="subTitle" idx="5"/>
          </p:nvPr>
        </p:nvSpPr>
        <p:spPr>
          <a:xfrm>
            <a:off x="722825" y="1532900"/>
            <a:ext cx="3811800" cy="3771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04" name="Google Shape;204;p21"/>
          <p:cNvSpPr txBox="1">
            <a:spLocks noGrp="1"/>
          </p:cNvSpPr>
          <p:nvPr>
            <p:ph type="subTitle" idx="6"/>
          </p:nvPr>
        </p:nvSpPr>
        <p:spPr>
          <a:xfrm>
            <a:off x="722825" y="3279275"/>
            <a:ext cx="3811800" cy="3771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05" name="Google Shape;205;p21"/>
          <p:cNvSpPr txBox="1">
            <a:spLocks noGrp="1"/>
          </p:cNvSpPr>
          <p:nvPr>
            <p:ph type="subTitle" idx="7"/>
          </p:nvPr>
        </p:nvSpPr>
        <p:spPr>
          <a:xfrm>
            <a:off x="4615317" y="1532900"/>
            <a:ext cx="3811800" cy="3771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06" name="Google Shape;206;p21"/>
          <p:cNvSpPr txBox="1">
            <a:spLocks noGrp="1"/>
          </p:cNvSpPr>
          <p:nvPr>
            <p:ph type="subTitle" idx="8"/>
          </p:nvPr>
        </p:nvSpPr>
        <p:spPr>
          <a:xfrm>
            <a:off x="4615300" y="3279275"/>
            <a:ext cx="3811800" cy="3771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07" name="Google Shape;207;p21"/>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208" name="Google Shape;208;p21"/>
          <p:cNvGrpSpPr/>
          <p:nvPr/>
        </p:nvGrpSpPr>
        <p:grpSpPr>
          <a:xfrm>
            <a:off x="-21636" y="273050"/>
            <a:ext cx="9187275" cy="4597400"/>
            <a:chOff x="-21637" y="273050"/>
            <a:chExt cx="9187275" cy="4597400"/>
          </a:xfrm>
        </p:grpSpPr>
        <p:cxnSp>
          <p:nvCxnSpPr>
            <p:cNvPr id="209" name="Google Shape;209;p21"/>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21"/>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211" name="Google Shape;211;p21"/>
          <p:cNvGrpSpPr/>
          <p:nvPr/>
        </p:nvGrpSpPr>
        <p:grpSpPr>
          <a:xfrm>
            <a:off x="-681649" y="-990625"/>
            <a:ext cx="10143239" cy="6664839"/>
            <a:chOff x="-681650" y="-990625"/>
            <a:chExt cx="10143238" cy="6664839"/>
          </a:xfrm>
        </p:grpSpPr>
        <p:grpSp>
          <p:nvGrpSpPr>
            <p:cNvPr id="212" name="Google Shape;212;p21"/>
            <p:cNvGrpSpPr/>
            <p:nvPr/>
          </p:nvGrpSpPr>
          <p:grpSpPr>
            <a:xfrm>
              <a:off x="8179485" y="4392111"/>
              <a:ext cx="1282103" cy="1282103"/>
              <a:chOff x="-4626425" y="-4587625"/>
              <a:chExt cx="7590900" cy="7590900"/>
            </a:xfrm>
          </p:grpSpPr>
          <p:sp>
            <p:nvSpPr>
              <p:cNvPr id="213" name="Google Shape;213;p21"/>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214" name="Google Shape;214;p21"/>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215" name="Google Shape;215;p21"/>
            <p:cNvSpPr/>
            <p:nvPr/>
          </p:nvSpPr>
          <p:spPr>
            <a:xfrm>
              <a:off x="-681650" y="-990625"/>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16"/>
        <p:cNvGrpSpPr/>
        <p:nvPr/>
      </p:nvGrpSpPr>
      <p:grpSpPr>
        <a:xfrm>
          <a:off x="0" y="0"/>
          <a:ext cx="0" cy="0"/>
          <a:chOff x="0" y="0"/>
          <a:chExt cx="0" cy="0"/>
        </a:xfrm>
      </p:grpSpPr>
      <p:sp>
        <p:nvSpPr>
          <p:cNvPr id="217" name="Google Shape;217;p22"/>
          <p:cNvSpPr txBox="1">
            <a:spLocks noGrp="1"/>
          </p:cNvSpPr>
          <p:nvPr>
            <p:ph type="subTitle" idx="1"/>
          </p:nvPr>
        </p:nvSpPr>
        <p:spPr>
          <a:xfrm>
            <a:off x="720000" y="1536500"/>
            <a:ext cx="2202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8" name="Google Shape;218;p22"/>
          <p:cNvSpPr txBox="1">
            <a:spLocks noGrp="1"/>
          </p:cNvSpPr>
          <p:nvPr>
            <p:ph type="subTitle" idx="2"/>
          </p:nvPr>
        </p:nvSpPr>
        <p:spPr>
          <a:xfrm>
            <a:off x="3472475" y="1536201"/>
            <a:ext cx="2199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22"/>
          <p:cNvSpPr txBox="1">
            <a:spLocks noGrp="1"/>
          </p:cNvSpPr>
          <p:nvPr>
            <p:ph type="subTitle" idx="3"/>
          </p:nvPr>
        </p:nvSpPr>
        <p:spPr>
          <a:xfrm>
            <a:off x="723375" y="3352800"/>
            <a:ext cx="2199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0" name="Google Shape;220;p22"/>
          <p:cNvSpPr txBox="1">
            <a:spLocks noGrp="1"/>
          </p:cNvSpPr>
          <p:nvPr>
            <p:ph type="subTitle" idx="4"/>
          </p:nvPr>
        </p:nvSpPr>
        <p:spPr>
          <a:xfrm>
            <a:off x="3472675" y="3352800"/>
            <a:ext cx="2199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1" name="Google Shape;221;p22"/>
          <p:cNvSpPr txBox="1">
            <a:spLocks noGrp="1"/>
          </p:cNvSpPr>
          <p:nvPr>
            <p:ph type="subTitle" idx="5"/>
          </p:nvPr>
        </p:nvSpPr>
        <p:spPr>
          <a:xfrm>
            <a:off x="6221951" y="1536201"/>
            <a:ext cx="2199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2"/>
          <p:cNvSpPr txBox="1">
            <a:spLocks noGrp="1"/>
          </p:cNvSpPr>
          <p:nvPr>
            <p:ph type="subTitle" idx="6"/>
          </p:nvPr>
        </p:nvSpPr>
        <p:spPr>
          <a:xfrm>
            <a:off x="6221975" y="3352800"/>
            <a:ext cx="2199000" cy="121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22"/>
          <p:cNvSpPr txBox="1">
            <a:spLocks noGrp="1"/>
          </p:cNvSpPr>
          <p:nvPr>
            <p:ph type="subTitle" idx="7"/>
          </p:nvPr>
        </p:nvSpPr>
        <p:spPr>
          <a:xfrm>
            <a:off x="720000" y="1246975"/>
            <a:ext cx="2202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4" name="Google Shape;224;p22"/>
          <p:cNvSpPr txBox="1">
            <a:spLocks noGrp="1"/>
          </p:cNvSpPr>
          <p:nvPr>
            <p:ph type="subTitle" idx="8"/>
          </p:nvPr>
        </p:nvSpPr>
        <p:spPr>
          <a:xfrm>
            <a:off x="3472480" y="1246975"/>
            <a:ext cx="2199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5" name="Google Shape;225;p22"/>
          <p:cNvSpPr txBox="1">
            <a:spLocks noGrp="1"/>
          </p:cNvSpPr>
          <p:nvPr>
            <p:ph type="subTitle" idx="9"/>
          </p:nvPr>
        </p:nvSpPr>
        <p:spPr>
          <a:xfrm>
            <a:off x="6221960" y="1246975"/>
            <a:ext cx="2199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6" name="Google Shape;226;p22"/>
          <p:cNvSpPr txBox="1">
            <a:spLocks noGrp="1"/>
          </p:cNvSpPr>
          <p:nvPr>
            <p:ph type="subTitle" idx="13"/>
          </p:nvPr>
        </p:nvSpPr>
        <p:spPr>
          <a:xfrm>
            <a:off x="720025" y="3063350"/>
            <a:ext cx="2202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7" name="Google Shape;227;p22"/>
          <p:cNvSpPr txBox="1">
            <a:spLocks noGrp="1"/>
          </p:cNvSpPr>
          <p:nvPr>
            <p:ph type="subTitle" idx="14"/>
          </p:nvPr>
        </p:nvSpPr>
        <p:spPr>
          <a:xfrm>
            <a:off x="3471005" y="3063350"/>
            <a:ext cx="2202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8" name="Google Shape;228;p22"/>
          <p:cNvSpPr txBox="1">
            <a:spLocks noGrp="1"/>
          </p:cNvSpPr>
          <p:nvPr>
            <p:ph type="subTitle" idx="15"/>
          </p:nvPr>
        </p:nvSpPr>
        <p:spPr>
          <a:xfrm>
            <a:off x="6221985" y="3063350"/>
            <a:ext cx="2202000" cy="365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1800">
                <a:latin typeface="Asap"/>
                <a:ea typeface="Asap"/>
                <a:cs typeface="Asap"/>
                <a:sym typeface="Asap"/>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29" name="Google Shape;229;p22"/>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230" name="Google Shape;230;p22"/>
          <p:cNvGrpSpPr/>
          <p:nvPr/>
        </p:nvGrpSpPr>
        <p:grpSpPr>
          <a:xfrm>
            <a:off x="-21636" y="273050"/>
            <a:ext cx="9187275" cy="4597400"/>
            <a:chOff x="-21637" y="273050"/>
            <a:chExt cx="9187275" cy="4597400"/>
          </a:xfrm>
        </p:grpSpPr>
        <p:cxnSp>
          <p:nvCxnSpPr>
            <p:cNvPr id="231" name="Google Shape;231;p22"/>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32" name="Google Shape;232;p22"/>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233" name="Google Shape;233;p22"/>
          <p:cNvGrpSpPr/>
          <p:nvPr/>
        </p:nvGrpSpPr>
        <p:grpSpPr>
          <a:xfrm>
            <a:off x="-1183200" y="-298098"/>
            <a:ext cx="11326283" cy="3736548"/>
            <a:chOff x="-1183200" y="-298098"/>
            <a:chExt cx="11326283" cy="3736548"/>
          </a:xfrm>
        </p:grpSpPr>
        <p:grpSp>
          <p:nvGrpSpPr>
            <p:cNvPr id="234" name="Google Shape;234;p22"/>
            <p:cNvGrpSpPr/>
            <p:nvPr/>
          </p:nvGrpSpPr>
          <p:grpSpPr>
            <a:xfrm>
              <a:off x="8430576" y="-298098"/>
              <a:ext cx="1712507" cy="1712507"/>
              <a:chOff x="-4626425" y="-4587625"/>
              <a:chExt cx="7590900" cy="7590900"/>
            </a:xfrm>
          </p:grpSpPr>
          <p:sp>
            <p:nvSpPr>
              <p:cNvPr id="235" name="Google Shape;235;p22"/>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236" name="Google Shape;236;p22"/>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237" name="Google Shape;237;p22"/>
            <p:cNvSpPr/>
            <p:nvPr/>
          </p:nvSpPr>
          <p:spPr>
            <a:xfrm>
              <a:off x="-1183200" y="1705050"/>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38"/>
        <p:cNvGrpSpPr/>
        <p:nvPr/>
      </p:nvGrpSpPr>
      <p:grpSpPr>
        <a:xfrm>
          <a:off x="0" y="0"/>
          <a:ext cx="0" cy="0"/>
          <a:chOff x="0" y="0"/>
          <a:chExt cx="0" cy="0"/>
        </a:xfrm>
      </p:grpSpPr>
      <p:sp>
        <p:nvSpPr>
          <p:cNvPr id="239" name="Google Shape;239;p23"/>
          <p:cNvSpPr txBox="1">
            <a:spLocks noGrp="1"/>
          </p:cNvSpPr>
          <p:nvPr>
            <p:ph type="title" hasCustomPrompt="1"/>
          </p:nvPr>
        </p:nvSpPr>
        <p:spPr>
          <a:xfrm>
            <a:off x="801100" y="577300"/>
            <a:ext cx="3951600" cy="76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0" name="Google Shape;240;p23"/>
          <p:cNvSpPr txBox="1">
            <a:spLocks noGrp="1"/>
          </p:cNvSpPr>
          <p:nvPr>
            <p:ph type="subTitle" idx="1"/>
          </p:nvPr>
        </p:nvSpPr>
        <p:spPr>
          <a:xfrm>
            <a:off x="801100" y="1422058"/>
            <a:ext cx="3951600" cy="365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400">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1" name="Google Shape;241;p23"/>
          <p:cNvSpPr txBox="1">
            <a:spLocks noGrp="1"/>
          </p:cNvSpPr>
          <p:nvPr>
            <p:ph type="title" idx="2" hasCustomPrompt="1"/>
          </p:nvPr>
        </p:nvSpPr>
        <p:spPr>
          <a:xfrm>
            <a:off x="801100" y="1966525"/>
            <a:ext cx="3951600" cy="76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2" name="Google Shape;242;p23"/>
          <p:cNvSpPr txBox="1">
            <a:spLocks noGrp="1"/>
          </p:cNvSpPr>
          <p:nvPr>
            <p:ph type="subTitle" idx="3"/>
          </p:nvPr>
        </p:nvSpPr>
        <p:spPr>
          <a:xfrm>
            <a:off x="801100" y="2811283"/>
            <a:ext cx="3951600" cy="365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400">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3" name="Google Shape;243;p23"/>
          <p:cNvSpPr txBox="1">
            <a:spLocks noGrp="1"/>
          </p:cNvSpPr>
          <p:nvPr>
            <p:ph type="title" idx="4" hasCustomPrompt="1"/>
          </p:nvPr>
        </p:nvSpPr>
        <p:spPr>
          <a:xfrm>
            <a:off x="801100" y="3355750"/>
            <a:ext cx="3951600" cy="76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4" name="Google Shape;244;p23"/>
          <p:cNvSpPr txBox="1">
            <a:spLocks noGrp="1"/>
          </p:cNvSpPr>
          <p:nvPr>
            <p:ph type="subTitle" idx="5"/>
          </p:nvPr>
        </p:nvSpPr>
        <p:spPr>
          <a:xfrm>
            <a:off x="801100" y="4200508"/>
            <a:ext cx="3951600" cy="365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400">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245" name="Google Shape;245;p23"/>
          <p:cNvGrpSpPr/>
          <p:nvPr/>
        </p:nvGrpSpPr>
        <p:grpSpPr>
          <a:xfrm>
            <a:off x="-21636" y="273050"/>
            <a:ext cx="9187275" cy="4597400"/>
            <a:chOff x="-21637" y="273050"/>
            <a:chExt cx="9187275" cy="4597400"/>
          </a:xfrm>
        </p:grpSpPr>
        <p:cxnSp>
          <p:nvCxnSpPr>
            <p:cNvPr id="246" name="Google Shape;246;p23"/>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47" name="Google Shape;247;p23"/>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
        <p:nvSpPr>
          <p:cNvPr id="248" name="Google Shape;248;p23"/>
          <p:cNvSpPr/>
          <p:nvPr/>
        </p:nvSpPr>
        <p:spPr>
          <a:xfrm>
            <a:off x="-412375" y="-241525"/>
            <a:ext cx="1125600" cy="11256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7"/>
        <p:cNvGrpSpPr/>
        <p:nvPr/>
      </p:nvGrpSpPr>
      <p:grpSpPr>
        <a:xfrm>
          <a:off x="0" y="0"/>
          <a:ext cx="0" cy="0"/>
          <a:chOff x="0" y="0"/>
          <a:chExt cx="0" cy="0"/>
        </a:xfrm>
      </p:grpSpPr>
      <p:grpSp>
        <p:nvGrpSpPr>
          <p:cNvPr id="258" name="Google Shape;258;p25"/>
          <p:cNvGrpSpPr/>
          <p:nvPr/>
        </p:nvGrpSpPr>
        <p:grpSpPr>
          <a:xfrm>
            <a:off x="-21636" y="273050"/>
            <a:ext cx="9187275" cy="4597400"/>
            <a:chOff x="-21637" y="273050"/>
            <a:chExt cx="9187275" cy="4597400"/>
          </a:xfrm>
        </p:grpSpPr>
        <p:cxnSp>
          <p:nvCxnSpPr>
            <p:cNvPr id="259" name="Google Shape;259;p25"/>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60" name="Google Shape;260;p25"/>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261" name="Google Shape;261;p25"/>
          <p:cNvGrpSpPr/>
          <p:nvPr/>
        </p:nvGrpSpPr>
        <p:grpSpPr>
          <a:xfrm>
            <a:off x="-1219600" y="-5901128"/>
            <a:ext cx="10952127" cy="11505578"/>
            <a:chOff x="-1219601" y="-5901128"/>
            <a:chExt cx="10952126" cy="11505578"/>
          </a:xfrm>
        </p:grpSpPr>
        <p:grpSp>
          <p:nvGrpSpPr>
            <p:cNvPr id="262" name="Google Shape;262;p25"/>
            <p:cNvGrpSpPr/>
            <p:nvPr/>
          </p:nvGrpSpPr>
          <p:grpSpPr>
            <a:xfrm>
              <a:off x="-1219601" y="-5901128"/>
              <a:ext cx="7370005" cy="7370005"/>
              <a:chOff x="-4626425" y="-4587625"/>
              <a:chExt cx="7590900" cy="7590900"/>
            </a:xfrm>
          </p:grpSpPr>
          <p:sp>
            <p:nvSpPr>
              <p:cNvPr id="263" name="Google Shape;263;p25"/>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264" name="Google Shape;264;p25"/>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265" name="Google Shape;265;p25"/>
            <p:cNvSpPr/>
            <p:nvPr/>
          </p:nvSpPr>
          <p:spPr>
            <a:xfrm>
              <a:off x="7318425" y="3190350"/>
              <a:ext cx="2414100" cy="24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6"/>
        <p:cNvGrpSpPr/>
        <p:nvPr/>
      </p:nvGrpSpPr>
      <p:grpSpPr>
        <a:xfrm>
          <a:off x="0" y="0"/>
          <a:ext cx="0" cy="0"/>
          <a:chOff x="0" y="0"/>
          <a:chExt cx="0" cy="0"/>
        </a:xfrm>
      </p:grpSpPr>
      <p:grpSp>
        <p:nvGrpSpPr>
          <p:cNvPr id="267" name="Google Shape;267;p26"/>
          <p:cNvGrpSpPr/>
          <p:nvPr/>
        </p:nvGrpSpPr>
        <p:grpSpPr>
          <a:xfrm>
            <a:off x="-21636" y="273050"/>
            <a:ext cx="9187275" cy="4597400"/>
            <a:chOff x="-21637" y="273050"/>
            <a:chExt cx="9187275" cy="4597400"/>
          </a:xfrm>
        </p:grpSpPr>
        <p:cxnSp>
          <p:nvCxnSpPr>
            <p:cNvPr id="268" name="Google Shape;268;p26"/>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69" name="Google Shape;269;p26"/>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270" name="Google Shape;270;p26"/>
          <p:cNvGrpSpPr/>
          <p:nvPr/>
        </p:nvGrpSpPr>
        <p:grpSpPr>
          <a:xfrm>
            <a:off x="-1074505" y="-5348975"/>
            <a:ext cx="14462681" cy="11533138"/>
            <a:chOff x="-1074506" y="-5348975"/>
            <a:chExt cx="14462681" cy="11533138"/>
          </a:xfrm>
        </p:grpSpPr>
        <p:grpSp>
          <p:nvGrpSpPr>
            <p:cNvPr id="271" name="Google Shape;271;p26"/>
            <p:cNvGrpSpPr/>
            <p:nvPr/>
          </p:nvGrpSpPr>
          <p:grpSpPr>
            <a:xfrm>
              <a:off x="-1074506" y="3681443"/>
              <a:ext cx="2502720" cy="2502720"/>
              <a:chOff x="-4626425" y="-4587625"/>
              <a:chExt cx="7590900" cy="7590900"/>
            </a:xfrm>
          </p:grpSpPr>
          <p:sp>
            <p:nvSpPr>
              <p:cNvPr id="272" name="Google Shape;272;p26"/>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273" name="Google Shape;273;p26"/>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274" name="Google Shape;274;p26"/>
            <p:cNvSpPr/>
            <p:nvPr/>
          </p:nvSpPr>
          <p:spPr>
            <a:xfrm>
              <a:off x="6062175" y="-5348975"/>
              <a:ext cx="7326000" cy="7326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1965575" y="2102350"/>
            <a:ext cx="5212800" cy="1726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950400" y="652152"/>
            <a:ext cx="1243200" cy="1086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18" name="Google Shape;18;p3"/>
          <p:cNvGrpSpPr/>
          <p:nvPr/>
        </p:nvGrpSpPr>
        <p:grpSpPr>
          <a:xfrm>
            <a:off x="-21636" y="273050"/>
            <a:ext cx="9187275" cy="4597400"/>
            <a:chOff x="-21637" y="273050"/>
            <a:chExt cx="9187275" cy="4597400"/>
          </a:xfrm>
        </p:grpSpPr>
        <p:cxnSp>
          <p:nvCxnSpPr>
            <p:cNvPr id="19" name="Google Shape;19;p3"/>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20;p3"/>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
        <p:nvSpPr>
          <p:cNvPr id="21" name="Google Shape;21;p3"/>
          <p:cNvSpPr/>
          <p:nvPr/>
        </p:nvSpPr>
        <p:spPr>
          <a:xfrm>
            <a:off x="8543400" y="-299300"/>
            <a:ext cx="1086600" cy="10866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5" name="Google Shape;35;p5"/>
          <p:cNvSpPr txBox="1">
            <a:spLocks noGrp="1"/>
          </p:cNvSpPr>
          <p:nvPr>
            <p:ph type="subTitle" idx="1"/>
          </p:nvPr>
        </p:nvSpPr>
        <p:spPr>
          <a:xfrm>
            <a:off x="4748075" y="2450500"/>
            <a:ext cx="2910900" cy="131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 name="Google Shape;36;p5"/>
          <p:cNvSpPr txBox="1">
            <a:spLocks noGrp="1"/>
          </p:cNvSpPr>
          <p:nvPr>
            <p:ph type="subTitle" idx="2"/>
          </p:nvPr>
        </p:nvSpPr>
        <p:spPr>
          <a:xfrm>
            <a:off x="1281651" y="2450500"/>
            <a:ext cx="2910900" cy="131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 name="Google Shape;37;p5"/>
          <p:cNvSpPr txBox="1">
            <a:spLocks noGrp="1"/>
          </p:cNvSpPr>
          <p:nvPr>
            <p:ph type="subTitle" idx="3"/>
          </p:nvPr>
        </p:nvSpPr>
        <p:spPr>
          <a:xfrm>
            <a:off x="1281651" y="2084800"/>
            <a:ext cx="2910900" cy="365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Asap"/>
                <a:ea typeface="Asap"/>
                <a:cs typeface="Asap"/>
                <a:sym typeface="Asap"/>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38" name="Google Shape;38;p5"/>
          <p:cNvSpPr txBox="1">
            <a:spLocks noGrp="1"/>
          </p:cNvSpPr>
          <p:nvPr>
            <p:ph type="subTitle" idx="4"/>
          </p:nvPr>
        </p:nvSpPr>
        <p:spPr>
          <a:xfrm>
            <a:off x="4748103" y="2084800"/>
            <a:ext cx="2910900" cy="365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1800">
                <a:latin typeface="Asap"/>
                <a:ea typeface="Asap"/>
                <a:cs typeface="Asap"/>
                <a:sym typeface="Asap"/>
              </a:defRPr>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grpSp>
        <p:nvGrpSpPr>
          <p:cNvPr id="39" name="Google Shape;39;p5"/>
          <p:cNvGrpSpPr/>
          <p:nvPr/>
        </p:nvGrpSpPr>
        <p:grpSpPr>
          <a:xfrm>
            <a:off x="-21636" y="273050"/>
            <a:ext cx="9187275" cy="4597400"/>
            <a:chOff x="-21637" y="273050"/>
            <a:chExt cx="9187275" cy="4597400"/>
          </a:xfrm>
        </p:grpSpPr>
        <p:cxnSp>
          <p:nvCxnSpPr>
            <p:cNvPr id="40" name="Google Shape;40;p5"/>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1;p5"/>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
        <p:nvSpPr>
          <p:cNvPr id="42" name="Google Shape;42;p5"/>
          <p:cNvSpPr/>
          <p:nvPr/>
        </p:nvSpPr>
        <p:spPr>
          <a:xfrm>
            <a:off x="8124651" y="4360700"/>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grpSp>
        <p:nvGrpSpPr>
          <p:cNvPr id="54" name="Google Shape;54;p7"/>
          <p:cNvGrpSpPr/>
          <p:nvPr/>
        </p:nvGrpSpPr>
        <p:grpSpPr>
          <a:xfrm>
            <a:off x="-716699" y="-852823"/>
            <a:ext cx="10486149" cy="6572273"/>
            <a:chOff x="-716699" y="-852823"/>
            <a:chExt cx="10486149" cy="6572273"/>
          </a:xfrm>
        </p:grpSpPr>
        <p:grpSp>
          <p:nvGrpSpPr>
            <p:cNvPr id="55" name="Google Shape;55;p7"/>
            <p:cNvGrpSpPr/>
            <p:nvPr/>
          </p:nvGrpSpPr>
          <p:grpSpPr>
            <a:xfrm>
              <a:off x="-716699" y="-852823"/>
              <a:ext cx="1712507" cy="1712507"/>
              <a:chOff x="-4626425" y="-4587625"/>
              <a:chExt cx="7590900" cy="7590900"/>
            </a:xfrm>
          </p:grpSpPr>
          <p:sp>
            <p:nvSpPr>
              <p:cNvPr id="56" name="Google Shape;56;p7"/>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57" name="Google Shape;57;p7"/>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58" name="Google Shape;58;p7"/>
            <p:cNvSpPr/>
            <p:nvPr/>
          </p:nvSpPr>
          <p:spPr>
            <a:xfrm>
              <a:off x="6879850" y="2829850"/>
              <a:ext cx="2889600" cy="2889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59" name="Google Shape;59;p7"/>
          <p:cNvSpPr txBox="1">
            <a:spLocks noGrp="1"/>
          </p:cNvSpPr>
          <p:nvPr>
            <p:ph type="subTitle" idx="1"/>
          </p:nvPr>
        </p:nvSpPr>
        <p:spPr>
          <a:xfrm>
            <a:off x="772651" y="1569275"/>
            <a:ext cx="4209300" cy="24228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400"/>
              <a:buChar char="■"/>
              <a:defRPr/>
            </a:lvl1pPr>
            <a:lvl2pPr lvl="1" algn="ctr" rtl="0">
              <a:lnSpc>
                <a:spcPct val="100000"/>
              </a:lnSpc>
              <a:spcBef>
                <a:spcPts val="0"/>
              </a:spcBef>
              <a:spcAft>
                <a:spcPts val="0"/>
              </a:spcAft>
              <a:buSzPts val="1600"/>
              <a:buFont typeface="Nunito Light"/>
              <a:buChar char="○"/>
              <a:defRPr/>
            </a:lvl2pPr>
            <a:lvl3pPr lvl="2" algn="ctr" rtl="0">
              <a:lnSpc>
                <a:spcPct val="100000"/>
              </a:lnSpc>
              <a:spcBef>
                <a:spcPts val="0"/>
              </a:spcBef>
              <a:spcAft>
                <a:spcPts val="0"/>
              </a:spcAft>
              <a:buSzPts val="1500"/>
              <a:buFont typeface="Nunito Light"/>
              <a:buChar char="■"/>
              <a:defRPr/>
            </a:lvl3pPr>
            <a:lvl4pPr lvl="3" algn="ctr" rtl="0">
              <a:lnSpc>
                <a:spcPct val="100000"/>
              </a:lnSpc>
              <a:spcBef>
                <a:spcPts val="0"/>
              </a:spcBef>
              <a:spcAft>
                <a:spcPts val="0"/>
              </a:spcAft>
              <a:buSzPts val="1500"/>
              <a:buFont typeface="Nunito Light"/>
              <a:buChar char="●"/>
              <a:defRPr/>
            </a:lvl4pPr>
            <a:lvl5pPr lvl="4" algn="ctr" rtl="0">
              <a:lnSpc>
                <a:spcPct val="100000"/>
              </a:lnSpc>
              <a:spcBef>
                <a:spcPts val="0"/>
              </a:spcBef>
              <a:spcAft>
                <a:spcPts val="0"/>
              </a:spcAft>
              <a:buSzPts val="1200"/>
              <a:buFont typeface="Nunito Light"/>
              <a:buChar char="○"/>
              <a:defRPr/>
            </a:lvl5pPr>
            <a:lvl6pPr lvl="5" algn="ctr" rtl="0">
              <a:lnSpc>
                <a:spcPct val="100000"/>
              </a:lnSpc>
              <a:spcBef>
                <a:spcPts val="0"/>
              </a:spcBef>
              <a:spcAft>
                <a:spcPts val="0"/>
              </a:spcAft>
              <a:buSzPts val="1200"/>
              <a:buFont typeface="Nunito Light"/>
              <a:buChar char="■"/>
              <a:defRPr/>
            </a:lvl6pPr>
            <a:lvl7pPr lvl="6" algn="ctr" rtl="0">
              <a:lnSpc>
                <a:spcPct val="100000"/>
              </a:lnSpc>
              <a:spcBef>
                <a:spcPts val="0"/>
              </a:spcBef>
              <a:spcAft>
                <a:spcPts val="0"/>
              </a:spcAft>
              <a:buSzPts val="1300"/>
              <a:buFont typeface="Nunito Light"/>
              <a:buChar char="●"/>
              <a:defRPr/>
            </a:lvl7pPr>
            <a:lvl8pPr lvl="7" algn="ctr" rtl="0">
              <a:lnSpc>
                <a:spcPct val="100000"/>
              </a:lnSpc>
              <a:spcBef>
                <a:spcPts val="0"/>
              </a:spcBef>
              <a:spcAft>
                <a:spcPts val="0"/>
              </a:spcAft>
              <a:buSzPts val="1300"/>
              <a:buFont typeface="Nunito Light"/>
              <a:buChar char="○"/>
              <a:defRPr/>
            </a:lvl8pPr>
            <a:lvl9pPr lvl="8" algn="ctr" rtl="0">
              <a:lnSpc>
                <a:spcPct val="100000"/>
              </a:lnSpc>
              <a:spcBef>
                <a:spcPts val="0"/>
              </a:spcBef>
              <a:spcAft>
                <a:spcPts val="0"/>
              </a:spcAft>
              <a:buSzPts val="1200"/>
              <a:buFont typeface="Nunito Light"/>
              <a:buChar char="■"/>
              <a:defRPr/>
            </a:lvl9pPr>
          </a:lstStyle>
          <a:p>
            <a:endParaRPr/>
          </a:p>
        </p:txBody>
      </p:sp>
      <p:sp>
        <p:nvSpPr>
          <p:cNvPr id="60" name="Google Shape;60;p7"/>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61" name="Google Shape;61;p7"/>
          <p:cNvSpPr>
            <a:spLocks noGrp="1"/>
          </p:cNvSpPr>
          <p:nvPr>
            <p:ph type="pic" idx="2"/>
          </p:nvPr>
        </p:nvSpPr>
        <p:spPr>
          <a:xfrm>
            <a:off x="5335700" y="1207775"/>
            <a:ext cx="3088200" cy="3244200"/>
          </a:xfrm>
          <a:prstGeom prst="rect">
            <a:avLst/>
          </a:prstGeom>
          <a:noFill/>
          <a:ln w="9525" cap="flat" cmpd="sng">
            <a:solidFill>
              <a:schemeClr val="dk1"/>
            </a:solidFill>
            <a:prstDash val="solid"/>
            <a:round/>
            <a:headEnd type="none" w="sm" len="sm"/>
            <a:tailEnd type="none" w="sm" len="sm"/>
          </a:ln>
        </p:spPr>
      </p:sp>
      <p:grpSp>
        <p:nvGrpSpPr>
          <p:cNvPr id="62" name="Google Shape;62;p7"/>
          <p:cNvGrpSpPr/>
          <p:nvPr/>
        </p:nvGrpSpPr>
        <p:grpSpPr>
          <a:xfrm>
            <a:off x="-21636" y="273050"/>
            <a:ext cx="9187275" cy="4597400"/>
            <a:chOff x="-21637" y="273050"/>
            <a:chExt cx="9187275" cy="4597400"/>
          </a:xfrm>
        </p:grpSpPr>
        <p:cxnSp>
          <p:nvCxnSpPr>
            <p:cNvPr id="63" name="Google Shape;63;p7"/>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7"/>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713227" y="2060975"/>
            <a:ext cx="4452900" cy="15561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7" name="Google Shape;67;p8"/>
          <p:cNvGrpSpPr/>
          <p:nvPr/>
        </p:nvGrpSpPr>
        <p:grpSpPr>
          <a:xfrm>
            <a:off x="-21636" y="273050"/>
            <a:ext cx="9187275" cy="4597400"/>
            <a:chOff x="-21637" y="273050"/>
            <a:chExt cx="9187275" cy="4597400"/>
          </a:xfrm>
        </p:grpSpPr>
        <p:cxnSp>
          <p:nvCxnSpPr>
            <p:cNvPr id="68" name="Google Shape;68;p8"/>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8"/>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70" name="Google Shape;70;p8"/>
          <p:cNvGrpSpPr/>
          <p:nvPr/>
        </p:nvGrpSpPr>
        <p:grpSpPr>
          <a:xfrm>
            <a:off x="-734525" y="-3548753"/>
            <a:ext cx="13364804" cy="10105678"/>
            <a:chOff x="-7214400" y="-5901128"/>
            <a:chExt cx="13364804" cy="10105678"/>
          </a:xfrm>
        </p:grpSpPr>
        <p:grpSp>
          <p:nvGrpSpPr>
            <p:cNvPr id="71" name="Google Shape;71;p8"/>
            <p:cNvGrpSpPr/>
            <p:nvPr/>
          </p:nvGrpSpPr>
          <p:grpSpPr>
            <a:xfrm>
              <a:off x="-1219601" y="-5901128"/>
              <a:ext cx="7370005" cy="7370005"/>
              <a:chOff x="-4626425" y="-4587625"/>
              <a:chExt cx="7590900" cy="7590900"/>
            </a:xfrm>
          </p:grpSpPr>
          <p:sp>
            <p:nvSpPr>
              <p:cNvPr id="72" name="Google Shape;72;p8"/>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73" name="Google Shape;73;p8"/>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74" name="Google Shape;74;p8"/>
            <p:cNvSpPr/>
            <p:nvPr/>
          </p:nvSpPr>
          <p:spPr>
            <a:xfrm>
              <a:off x="-7214400" y="1790450"/>
              <a:ext cx="2414100" cy="24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sp>
        <p:nvSpPr>
          <p:cNvPr id="76" name="Google Shape;76;p9"/>
          <p:cNvSpPr txBox="1">
            <a:spLocks noGrp="1"/>
          </p:cNvSpPr>
          <p:nvPr>
            <p:ph type="title"/>
          </p:nvPr>
        </p:nvSpPr>
        <p:spPr>
          <a:xfrm>
            <a:off x="854075" y="1727825"/>
            <a:ext cx="4034100" cy="120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600"/>
              <a:buNone/>
              <a:defRPr sz="7200"/>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
        <p:nvSpPr>
          <p:cNvPr id="77" name="Google Shape;77;p9"/>
          <p:cNvSpPr txBox="1">
            <a:spLocks noGrp="1"/>
          </p:cNvSpPr>
          <p:nvPr>
            <p:ph type="subTitle" idx="1"/>
          </p:nvPr>
        </p:nvSpPr>
        <p:spPr>
          <a:xfrm>
            <a:off x="853902" y="2932600"/>
            <a:ext cx="4034100" cy="729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1200"/>
              <a:buNone/>
              <a:defRPr sz="1400">
                <a:solidFill>
                  <a:schemeClr val="lt1"/>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78" name="Google Shape;78;p9"/>
          <p:cNvGrpSpPr/>
          <p:nvPr/>
        </p:nvGrpSpPr>
        <p:grpSpPr>
          <a:xfrm>
            <a:off x="-21636" y="273050"/>
            <a:ext cx="9187275" cy="4597400"/>
            <a:chOff x="-21637" y="273050"/>
            <a:chExt cx="9187275" cy="4597400"/>
          </a:xfrm>
        </p:grpSpPr>
        <p:cxnSp>
          <p:nvCxnSpPr>
            <p:cNvPr id="79" name="Google Shape;79;p9"/>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80" name="Google Shape;80;p9"/>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sp>
        <p:nvSpPr>
          <p:cNvPr id="81" name="Google Shape;81;p9"/>
          <p:cNvSpPr/>
          <p:nvPr/>
        </p:nvSpPr>
        <p:spPr>
          <a:xfrm>
            <a:off x="8415451" y="-283650"/>
            <a:ext cx="1037400" cy="10371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82" name="Google Shape;82;p9"/>
          <p:cNvSpPr/>
          <p:nvPr/>
        </p:nvSpPr>
        <p:spPr>
          <a:xfrm>
            <a:off x="7578202" y="3662500"/>
            <a:ext cx="2414100" cy="241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3"/>
        <p:cNvGrpSpPr/>
        <p:nvPr/>
      </p:nvGrpSpPr>
      <p:grpSpPr>
        <a:xfrm>
          <a:off x="0" y="0"/>
          <a:ext cx="0" cy="0"/>
          <a:chOff x="0" y="0"/>
          <a:chExt cx="0" cy="0"/>
        </a:xfrm>
      </p:grpSpPr>
      <p:sp>
        <p:nvSpPr>
          <p:cNvPr id="84" name="Google Shape;84;p10"/>
          <p:cNvSpPr>
            <a:spLocks noGrp="1"/>
          </p:cNvSpPr>
          <p:nvPr>
            <p:ph type="pic" idx="2"/>
          </p:nvPr>
        </p:nvSpPr>
        <p:spPr>
          <a:xfrm>
            <a:off x="0" y="0"/>
            <a:ext cx="9144000" cy="5143500"/>
          </a:xfrm>
          <a:prstGeom prst="rect">
            <a:avLst/>
          </a:prstGeom>
          <a:noFill/>
          <a:ln>
            <a:noFill/>
          </a:ln>
        </p:spPr>
      </p:sp>
      <p:sp>
        <p:nvSpPr>
          <p:cNvPr id="85" name="Google Shape;85;p10"/>
          <p:cNvSpPr txBox="1">
            <a:spLocks noGrp="1"/>
          </p:cNvSpPr>
          <p:nvPr>
            <p:ph type="title"/>
          </p:nvPr>
        </p:nvSpPr>
        <p:spPr>
          <a:xfrm>
            <a:off x="713227" y="3480300"/>
            <a:ext cx="4796700" cy="11235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600"/>
              <a:buNone/>
              <a:defRPr>
                <a:solidFill>
                  <a:schemeClr val="lt1"/>
                </a:solidFill>
              </a:defRPr>
            </a:lvl1pPr>
            <a:lvl2pPr lvl="1" algn="ctr" rtl="0">
              <a:spcBef>
                <a:spcPts val="0"/>
              </a:spcBef>
              <a:spcAft>
                <a:spcPts val="0"/>
              </a:spcAft>
              <a:buSzPts val="3100"/>
              <a:buNone/>
              <a:defRPr/>
            </a:lvl2pPr>
            <a:lvl3pPr lvl="2" algn="ctr" rtl="0">
              <a:spcBef>
                <a:spcPts val="0"/>
              </a:spcBef>
              <a:spcAft>
                <a:spcPts val="0"/>
              </a:spcAft>
              <a:buSzPts val="3100"/>
              <a:buNone/>
              <a:defRPr/>
            </a:lvl3pPr>
            <a:lvl4pPr lvl="3" algn="ctr" rtl="0">
              <a:spcBef>
                <a:spcPts val="0"/>
              </a:spcBef>
              <a:spcAft>
                <a:spcPts val="0"/>
              </a:spcAft>
              <a:buSzPts val="3100"/>
              <a:buNone/>
              <a:defRPr/>
            </a:lvl4pPr>
            <a:lvl5pPr lvl="4" algn="ctr" rtl="0">
              <a:spcBef>
                <a:spcPts val="0"/>
              </a:spcBef>
              <a:spcAft>
                <a:spcPts val="0"/>
              </a:spcAft>
              <a:buSzPts val="3100"/>
              <a:buNone/>
              <a:defRPr/>
            </a:lvl5pPr>
            <a:lvl6pPr lvl="5" algn="ctr" rtl="0">
              <a:spcBef>
                <a:spcPts val="0"/>
              </a:spcBef>
              <a:spcAft>
                <a:spcPts val="0"/>
              </a:spcAft>
              <a:buSzPts val="3100"/>
              <a:buNone/>
              <a:defRPr/>
            </a:lvl6pPr>
            <a:lvl7pPr lvl="6" algn="ctr" rtl="0">
              <a:spcBef>
                <a:spcPts val="0"/>
              </a:spcBef>
              <a:spcAft>
                <a:spcPts val="0"/>
              </a:spcAft>
              <a:buSzPts val="3100"/>
              <a:buNone/>
              <a:defRPr/>
            </a:lvl7pPr>
            <a:lvl8pPr lvl="7" algn="ctr" rtl="0">
              <a:spcBef>
                <a:spcPts val="0"/>
              </a:spcBef>
              <a:spcAft>
                <a:spcPts val="0"/>
              </a:spcAft>
              <a:buSzPts val="3100"/>
              <a:buNone/>
              <a:defRPr/>
            </a:lvl8pPr>
            <a:lvl9pPr lvl="8" algn="ctr" rtl="0">
              <a:spcBef>
                <a:spcPts val="0"/>
              </a:spcBef>
              <a:spcAft>
                <a:spcPts val="0"/>
              </a:spcAft>
              <a:buSzPts val="3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4"/>
        <p:cNvGrpSpPr/>
        <p:nvPr/>
      </p:nvGrpSpPr>
      <p:grpSpPr>
        <a:xfrm>
          <a:off x="0" y="0"/>
          <a:ext cx="0" cy="0"/>
          <a:chOff x="0" y="0"/>
          <a:chExt cx="0" cy="0"/>
        </a:xfrm>
      </p:grpSpPr>
      <p:sp>
        <p:nvSpPr>
          <p:cNvPr id="95" name="Google Shape;95;p13"/>
          <p:cNvSpPr txBox="1">
            <a:spLocks noGrp="1"/>
          </p:cNvSpPr>
          <p:nvPr>
            <p:ph type="title" hasCustomPrompt="1"/>
          </p:nvPr>
        </p:nvSpPr>
        <p:spPr>
          <a:xfrm>
            <a:off x="937851" y="1425275"/>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2" hasCustomPrompt="1"/>
          </p:nvPr>
        </p:nvSpPr>
        <p:spPr>
          <a:xfrm>
            <a:off x="937851" y="2417050"/>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3" hasCustomPrompt="1"/>
          </p:nvPr>
        </p:nvSpPr>
        <p:spPr>
          <a:xfrm>
            <a:off x="937851" y="3408725"/>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1851975" y="1425350"/>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99" name="Google Shape;99;p13"/>
          <p:cNvSpPr txBox="1">
            <a:spLocks noGrp="1"/>
          </p:cNvSpPr>
          <p:nvPr>
            <p:ph type="subTitle" idx="4"/>
          </p:nvPr>
        </p:nvSpPr>
        <p:spPr>
          <a:xfrm>
            <a:off x="1851975" y="2417050"/>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0" name="Google Shape;100;p13"/>
          <p:cNvSpPr txBox="1">
            <a:spLocks noGrp="1"/>
          </p:cNvSpPr>
          <p:nvPr>
            <p:ph type="subTitle" idx="5"/>
          </p:nvPr>
        </p:nvSpPr>
        <p:spPr>
          <a:xfrm>
            <a:off x="1851975" y="3408725"/>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1" name="Google Shape;101;p13"/>
          <p:cNvSpPr txBox="1">
            <a:spLocks noGrp="1"/>
          </p:cNvSpPr>
          <p:nvPr>
            <p:ph type="title" idx="6"/>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02" name="Google Shape;102;p13"/>
          <p:cNvSpPr txBox="1">
            <a:spLocks noGrp="1"/>
          </p:cNvSpPr>
          <p:nvPr>
            <p:ph type="title" idx="7" hasCustomPrompt="1"/>
          </p:nvPr>
        </p:nvSpPr>
        <p:spPr>
          <a:xfrm>
            <a:off x="4766975" y="1425350"/>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title" idx="8" hasCustomPrompt="1"/>
          </p:nvPr>
        </p:nvSpPr>
        <p:spPr>
          <a:xfrm>
            <a:off x="4766975" y="2417050"/>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title" idx="9" hasCustomPrompt="1"/>
          </p:nvPr>
        </p:nvSpPr>
        <p:spPr>
          <a:xfrm>
            <a:off x="4766975" y="3408725"/>
            <a:ext cx="741900" cy="64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3"/>
          </p:nvPr>
        </p:nvSpPr>
        <p:spPr>
          <a:xfrm>
            <a:off x="5680975" y="1425350"/>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6" name="Google Shape;106;p13"/>
          <p:cNvSpPr txBox="1">
            <a:spLocks noGrp="1"/>
          </p:cNvSpPr>
          <p:nvPr>
            <p:ph type="subTitle" idx="14"/>
          </p:nvPr>
        </p:nvSpPr>
        <p:spPr>
          <a:xfrm>
            <a:off x="5680975" y="2417050"/>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07" name="Google Shape;107;p13"/>
          <p:cNvSpPr txBox="1">
            <a:spLocks noGrp="1"/>
          </p:cNvSpPr>
          <p:nvPr>
            <p:ph type="subTitle" idx="15"/>
          </p:nvPr>
        </p:nvSpPr>
        <p:spPr>
          <a:xfrm>
            <a:off x="5680975" y="3408725"/>
            <a:ext cx="2742900" cy="645300"/>
          </a:xfrm>
          <a:prstGeom prst="rect">
            <a:avLst/>
          </a:prstGeom>
          <a:noFill/>
          <a:ln>
            <a:noFill/>
          </a:ln>
        </p:spPr>
        <p:txBody>
          <a:bodyPr spcFirstLastPara="1" wrap="square" lIns="91425" tIns="91425" rIns="91425" bIns="91425" anchor="ctr" anchorCtr="0">
            <a:noAutofit/>
          </a:bodyPr>
          <a:lstStyle>
            <a:lvl1pPr lvl="0" algn="l" rtl="0">
              <a:spcBef>
                <a:spcPts val="0"/>
              </a:spcBef>
              <a:spcAft>
                <a:spcPts val="0"/>
              </a:spcAft>
              <a:buSzPts val="2400"/>
              <a:buNone/>
              <a:defRPr sz="1800">
                <a:latin typeface="Asap"/>
                <a:ea typeface="Asap"/>
                <a:cs typeface="Asap"/>
                <a:sym typeface="Asap"/>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grpSp>
        <p:nvGrpSpPr>
          <p:cNvPr id="108" name="Google Shape;108;p13"/>
          <p:cNvGrpSpPr/>
          <p:nvPr/>
        </p:nvGrpSpPr>
        <p:grpSpPr>
          <a:xfrm>
            <a:off x="-21636" y="273050"/>
            <a:ext cx="9187275" cy="4597400"/>
            <a:chOff x="-21637" y="273050"/>
            <a:chExt cx="9187275" cy="4597400"/>
          </a:xfrm>
        </p:grpSpPr>
        <p:cxnSp>
          <p:nvCxnSpPr>
            <p:cNvPr id="109" name="Google Shape;109;p13"/>
            <p:cNvCxnSpPr/>
            <p:nvPr/>
          </p:nvCxnSpPr>
          <p:spPr>
            <a:xfrm rot="10800000">
              <a:off x="-21637" y="273050"/>
              <a:ext cx="9187200" cy="0"/>
            </a:xfrm>
            <a:prstGeom prst="straightConnector1">
              <a:avLst/>
            </a:prstGeom>
            <a:noFill/>
            <a:ln w="9525" cap="flat" cmpd="sng">
              <a:solidFill>
                <a:schemeClr val="dk1"/>
              </a:solidFill>
              <a:prstDash val="solid"/>
              <a:round/>
              <a:headEnd type="none" w="med" len="med"/>
              <a:tailEnd type="none" w="med" len="med"/>
            </a:ln>
          </p:spPr>
        </p:cxnSp>
        <p:cxnSp>
          <p:nvCxnSpPr>
            <p:cNvPr id="110" name="Google Shape;110;p13"/>
            <p:cNvCxnSpPr/>
            <p:nvPr/>
          </p:nvCxnSpPr>
          <p:spPr>
            <a:xfrm rot="10800000">
              <a:off x="-21562" y="4870450"/>
              <a:ext cx="9187200" cy="0"/>
            </a:xfrm>
            <a:prstGeom prst="straightConnector1">
              <a:avLst/>
            </a:prstGeom>
            <a:noFill/>
            <a:ln w="9525" cap="flat" cmpd="sng">
              <a:solidFill>
                <a:schemeClr val="dk1"/>
              </a:solidFill>
              <a:prstDash val="solid"/>
              <a:round/>
              <a:headEnd type="none" w="med" len="med"/>
              <a:tailEnd type="none" w="med" len="med"/>
            </a:ln>
          </p:spPr>
        </p:cxnSp>
      </p:grpSp>
      <p:grpSp>
        <p:nvGrpSpPr>
          <p:cNvPr id="111" name="Google Shape;111;p13"/>
          <p:cNvGrpSpPr/>
          <p:nvPr/>
        </p:nvGrpSpPr>
        <p:grpSpPr>
          <a:xfrm>
            <a:off x="8258251" y="-876250"/>
            <a:ext cx="1750024" cy="6989159"/>
            <a:chOff x="8258251" y="-876250"/>
            <a:chExt cx="1750024" cy="6989159"/>
          </a:xfrm>
        </p:grpSpPr>
        <p:grpSp>
          <p:nvGrpSpPr>
            <p:cNvPr id="112" name="Google Shape;112;p13"/>
            <p:cNvGrpSpPr/>
            <p:nvPr/>
          </p:nvGrpSpPr>
          <p:grpSpPr>
            <a:xfrm>
              <a:off x="8258251" y="4400402"/>
              <a:ext cx="1712507" cy="1712507"/>
              <a:chOff x="-4626425" y="-4587625"/>
              <a:chExt cx="7590900" cy="7590900"/>
            </a:xfrm>
          </p:grpSpPr>
          <p:sp>
            <p:nvSpPr>
              <p:cNvPr id="113" name="Google Shape;113;p13"/>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sp>
            <p:nvSpPr>
              <p:cNvPr id="114" name="Google Shape;114;p13"/>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
          <p:nvSpPr>
            <p:cNvPr id="115" name="Google Shape;115;p13"/>
            <p:cNvSpPr/>
            <p:nvPr/>
          </p:nvSpPr>
          <p:spPr>
            <a:xfrm>
              <a:off x="8274875" y="-876250"/>
              <a:ext cx="1733400" cy="17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400">
                <a:latin typeface="Asap"/>
                <a:ea typeface="Asap"/>
                <a:cs typeface="Asap"/>
                <a:sym typeface="Asap"/>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7" y="445025"/>
            <a:ext cx="77175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2600"/>
              <a:buFont typeface="Asap"/>
              <a:buNone/>
              <a:defRPr sz="2600">
                <a:solidFill>
                  <a:schemeClr val="dk1"/>
                </a:solidFill>
                <a:latin typeface="Asap"/>
                <a:ea typeface="Asap"/>
                <a:cs typeface="Asap"/>
                <a:sym typeface="Asap"/>
              </a:defRPr>
            </a:lvl1pPr>
            <a:lvl2pPr lvl="1"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2pPr>
            <a:lvl3pPr lvl="2"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3pPr>
            <a:lvl4pPr lvl="3"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4pPr>
            <a:lvl5pPr lvl="4"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5pPr>
            <a:lvl6pPr lvl="5"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6pPr>
            <a:lvl7pPr lvl="6"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7pPr>
            <a:lvl8pPr lvl="7"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8pPr>
            <a:lvl9pPr lvl="8" algn="ctr" rtl="0">
              <a:spcBef>
                <a:spcPts val="0"/>
              </a:spcBef>
              <a:spcAft>
                <a:spcPts val="0"/>
              </a:spcAft>
              <a:buClr>
                <a:schemeClr val="dk1"/>
              </a:buClr>
              <a:buSzPts val="3100"/>
              <a:buFont typeface="Asap"/>
              <a:buNone/>
              <a:defRPr sz="3100">
                <a:solidFill>
                  <a:schemeClr val="dk1"/>
                </a:solidFill>
                <a:latin typeface="Asap"/>
                <a:ea typeface="Asap"/>
                <a:cs typeface="Asap"/>
                <a:sym typeface="Asap"/>
              </a:defRPr>
            </a:lvl9pPr>
          </a:lstStyle>
          <a:p>
            <a:endParaRPr/>
          </a:p>
        </p:txBody>
      </p:sp>
      <p:sp>
        <p:nvSpPr>
          <p:cNvPr id="7" name="Google Shape;7;p1"/>
          <p:cNvSpPr txBox="1">
            <a:spLocks noGrp="1"/>
          </p:cNvSpPr>
          <p:nvPr>
            <p:ph type="body" idx="1"/>
          </p:nvPr>
        </p:nvSpPr>
        <p:spPr>
          <a:xfrm>
            <a:off x="713227"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1pPr>
            <a:lvl2pPr marL="914400" lvl="1"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2pPr>
            <a:lvl3pPr marL="1371600" lvl="2"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3pPr>
            <a:lvl4pPr marL="1828800" lvl="3"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4pPr>
            <a:lvl5pPr marL="2286000" lvl="4"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5pPr>
            <a:lvl6pPr marL="2743200" lvl="5"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6pPr>
            <a:lvl7pPr marL="3200400" lvl="6"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7pPr>
            <a:lvl8pPr marL="3657600" lvl="7"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8pPr>
            <a:lvl9pPr marL="4114800" lvl="8" indent="-304800" algn="ctr"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8" r:id="rId8"/>
    <p:sldLayoutId id="2147483659" r:id="rId9"/>
    <p:sldLayoutId id="2147483661" r:id="rId10"/>
    <p:sldLayoutId id="2147483664" r:id="rId11"/>
    <p:sldLayoutId id="2147483665" r:id="rId12"/>
    <p:sldLayoutId id="2147483666" r:id="rId13"/>
    <p:sldLayoutId id="2147483667" r:id="rId14"/>
    <p:sldLayoutId id="2147483668" r:id="rId15"/>
    <p:sldLayoutId id="2147483669" r:id="rId16"/>
    <p:sldLayoutId id="2147483671" r:id="rId17"/>
    <p:sldLayoutId id="2147483672"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0"/>
        <p:cNvGrpSpPr/>
        <p:nvPr/>
      </p:nvGrpSpPr>
      <p:grpSpPr>
        <a:xfrm>
          <a:off x="0" y="0"/>
          <a:ext cx="0" cy="0"/>
          <a:chOff x="0" y="0"/>
          <a:chExt cx="0" cy="0"/>
        </a:xfrm>
      </p:grpSpPr>
      <p:sp>
        <p:nvSpPr>
          <p:cNvPr id="291" name="Google Shape;291;p33"/>
          <p:cNvSpPr txBox="1">
            <a:spLocks noGrp="1"/>
          </p:cNvSpPr>
          <p:nvPr>
            <p:ph type="subTitle" idx="1"/>
          </p:nvPr>
        </p:nvSpPr>
        <p:spPr>
          <a:xfrm>
            <a:off x="186931" y="4366973"/>
            <a:ext cx="4030500" cy="365700"/>
          </a:xfrm>
          <a:prstGeom prst="rect">
            <a:avLst/>
          </a:prstGeom>
        </p:spPr>
        <p:txBody>
          <a:bodyPr spcFirstLastPara="1" wrap="square" lIns="91425" tIns="91425" rIns="91425" bIns="91425" anchor="ctr" anchorCtr="0">
            <a:noAutofit/>
          </a:bodyPr>
          <a:lstStyle/>
          <a:p>
            <a:pPr marL="0" indent="0"/>
            <a:r>
              <a:rPr lang="en">
                <a:latin typeface="Roboto" panose="02000000000000000000" pitchFamily="2" charset="0"/>
                <a:ea typeface="Roboto" panose="02000000000000000000" pitchFamily="2" charset="0"/>
              </a:rPr>
              <a:t>Nhóm SVTH: Nhóm 2 – Lớp 223QTDACNTT02</a:t>
            </a:r>
            <a:endParaRPr>
              <a:latin typeface="Roboto" panose="02000000000000000000" pitchFamily="2" charset="0"/>
              <a:ea typeface="Roboto" panose="02000000000000000000" pitchFamily="2" charset="0"/>
            </a:endParaRPr>
          </a:p>
        </p:txBody>
      </p:sp>
      <p:sp>
        <p:nvSpPr>
          <p:cNvPr id="292" name="Google Shape;292;p33"/>
          <p:cNvSpPr txBox="1">
            <a:spLocks noGrp="1"/>
          </p:cNvSpPr>
          <p:nvPr>
            <p:ph type="ctrTitle"/>
          </p:nvPr>
        </p:nvSpPr>
        <p:spPr>
          <a:xfrm>
            <a:off x="0" y="275714"/>
            <a:ext cx="9144000" cy="1334215"/>
          </a:xfrm>
          <a:prstGeom prst="rect">
            <a:avLst/>
          </a:prstGeom>
        </p:spPr>
        <p:txBody>
          <a:bodyPr spcFirstLastPara="1" wrap="square" lIns="91425" tIns="91425" rIns="91425" bIns="91425" anchor="b" anchorCtr="0">
            <a:noAutofit/>
          </a:bodyPr>
          <a:lstStyle/>
          <a:p>
            <a:r>
              <a:rPr lang="en-US" sz="2400" b="1">
                <a:latin typeface="Roboto" panose="02000000000000000000" pitchFamily="2" charset="0"/>
                <a:ea typeface="Roboto" panose="02000000000000000000" pitchFamily="2" charset="0"/>
              </a:rPr>
              <a:t>ĐẠI HỌC ĐÀ NẴNG</a:t>
            </a:r>
            <a:br>
              <a:rPr lang="en-US" sz="2400" b="1">
                <a:latin typeface="Roboto" panose="02000000000000000000" pitchFamily="2" charset="0"/>
                <a:ea typeface="Roboto" panose="02000000000000000000" pitchFamily="2" charset="0"/>
              </a:rPr>
            </a:br>
            <a:r>
              <a:rPr lang="en-US" sz="2400" b="1">
                <a:latin typeface="Roboto" panose="02000000000000000000" pitchFamily="2" charset="0"/>
                <a:ea typeface="Roboto" panose="02000000000000000000" pitchFamily="2" charset="0"/>
              </a:rPr>
              <a:t>TRƯỜNG ĐẠI HỌC SƯ PHẠM KỸ THUẬT</a:t>
            </a:r>
            <a:br>
              <a:rPr lang="en-US" sz="2400" b="1">
                <a:latin typeface="Roboto" panose="02000000000000000000" pitchFamily="2" charset="0"/>
                <a:ea typeface="Roboto" panose="02000000000000000000" pitchFamily="2" charset="0"/>
              </a:rPr>
            </a:br>
            <a:r>
              <a:rPr lang="en-US" sz="2400" b="1">
                <a:latin typeface="Roboto" panose="02000000000000000000" pitchFamily="2" charset="0"/>
                <a:ea typeface="Roboto" panose="02000000000000000000" pitchFamily="2" charset="0"/>
              </a:rPr>
              <a:t>KHOA CÔNG NGHỆ SỐ</a:t>
            </a:r>
            <a:endParaRPr sz="2400" b="1">
              <a:latin typeface="Roboto" panose="02000000000000000000" pitchFamily="2" charset="0"/>
              <a:ea typeface="Roboto" panose="02000000000000000000" pitchFamily="2" charset="0"/>
            </a:endParaRPr>
          </a:p>
        </p:txBody>
      </p:sp>
      <p:sp>
        <p:nvSpPr>
          <p:cNvPr id="295" name="Google Shape;295;p33"/>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Asap"/>
              <a:ea typeface="Asap"/>
              <a:cs typeface="Asap"/>
              <a:sym typeface="Asap"/>
            </a:endParaRPr>
          </a:p>
        </p:txBody>
      </p:sp>
      <p:sp>
        <p:nvSpPr>
          <p:cNvPr id="3" name="TextBox 2">
            <a:extLst>
              <a:ext uri="{FF2B5EF4-FFF2-40B4-BE49-F238E27FC236}">
                <a16:creationId xmlns:a16="http://schemas.microsoft.com/office/drawing/2014/main" id="{D19F3FCB-38A5-9268-AB7F-7051CBBE6925}"/>
              </a:ext>
            </a:extLst>
          </p:cNvPr>
          <p:cNvSpPr txBox="1"/>
          <p:nvPr/>
        </p:nvSpPr>
        <p:spPr>
          <a:xfrm>
            <a:off x="0" y="1856169"/>
            <a:ext cx="9144000" cy="1431161"/>
          </a:xfrm>
          <a:prstGeom prst="rect">
            <a:avLst/>
          </a:prstGeom>
          <a:noFill/>
        </p:spPr>
        <p:txBody>
          <a:bodyPr wrap="square">
            <a:spAutoFit/>
          </a:bodyPr>
          <a:lstStyle/>
          <a:p>
            <a:pPr algn="ctr"/>
            <a:r>
              <a:rPr lang="en-US" sz="3600" b="1">
                <a:latin typeface="Roboto" panose="02000000000000000000" pitchFamily="2" charset="0"/>
                <a:ea typeface="Roboto" panose="02000000000000000000" pitchFamily="2" charset="0"/>
              </a:rPr>
              <a:t>BÁO CÁO KẾ HOẠCH DỰ ÁN</a:t>
            </a:r>
          </a:p>
          <a:p>
            <a:pPr algn="ctr"/>
            <a:r>
              <a:rPr lang="en-US" sz="1800" b="1">
                <a:latin typeface="Roboto" panose="02000000000000000000" pitchFamily="2" charset="0"/>
                <a:ea typeface="Roboto" panose="02000000000000000000" pitchFamily="2" charset="0"/>
              </a:rPr>
              <a:t>ĐỀ TÀI: ỨNG DỤNG QUẢN LÝ CÔNG VIỆC NHÓM</a:t>
            </a:r>
          </a:p>
          <a:p>
            <a:pPr algn="ctr">
              <a:spcBef>
                <a:spcPts val="1800"/>
              </a:spcBef>
            </a:pPr>
            <a:r>
              <a:rPr lang="en-US" sz="1800" b="1">
                <a:latin typeface="Roboto" panose="02000000000000000000" pitchFamily="2" charset="0"/>
                <a:ea typeface="Roboto" panose="02000000000000000000" pitchFamily="2" charset="0"/>
              </a:rPr>
              <a:t>PHẦN 1: TỔNG QUAN DỰ ÁN</a:t>
            </a:r>
            <a:endParaRPr lang="vi-VN" sz="1800"/>
          </a:p>
        </p:txBody>
      </p:sp>
      <p:sp>
        <p:nvSpPr>
          <p:cNvPr id="4" name="Google Shape;291;p33">
            <a:extLst>
              <a:ext uri="{FF2B5EF4-FFF2-40B4-BE49-F238E27FC236}">
                <a16:creationId xmlns:a16="http://schemas.microsoft.com/office/drawing/2014/main" id="{332AA540-7036-13C3-86AE-21A4A3D93CEE}"/>
              </a:ext>
            </a:extLst>
          </p:cNvPr>
          <p:cNvSpPr txBox="1">
            <a:spLocks/>
          </p:cNvSpPr>
          <p:nvPr/>
        </p:nvSpPr>
        <p:spPr>
          <a:xfrm>
            <a:off x="6164582" y="4366973"/>
            <a:ext cx="2792491" cy="3657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Raleway"/>
              <a:buNone/>
              <a:defRPr sz="1400" b="0" i="0" u="none" strike="noStrike" cap="none">
                <a:solidFill>
                  <a:schemeClr val="lt1"/>
                </a:solidFill>
                <a:latin typeface="Raleway"/>
                <a:ea typeface="Raleway"/>
                <a:cs typeface="Raleway"/>
                <a:sym typeface="Raleway"/>
              </a:defRPr>
            </a:lvl1pPr>
            <a:lvl2pPr marL="914400" marR="0" lvl="1"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1800"/>
              <a:buFont typeface="Raleway"/>
              <a:buNone/>
              <a:defRPr sz="1800" b="0" i="0" u="none" strike="noStrike" cap="none">
                <a:solidFill>
                  <a:schemeClr val="dk1"/>
                </a:solidFill>
                <a:latin typeface="Raleway"/>
                <a:ea typeface="Raleway"/>
                <a:cs typeface="Raleway"/>
                <a:sym typeface="Raleway"/>
              </a:defRPr>
            </a:lvl9pPr>
          </a:lstStyle>
          <a:p>
            <a:pPr marL="0" indent="0"/>
            <a:r>
              <a:rPr lang="vi-VN">
                <a:latin typeface="Roboto" panose="02000000000000000000" pitchFamily="2" charset="0"/>
                <a:ea typeface="Roboto" panose="02000000000000000000" pitchFamily="2" charset="0"/>
              </a:rPr>
              <a:t>GVHD: PSG. TS. Võ Trung Hùng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51C47E18-1EA5-139E-3A73-41DE51D1E3E6}"/>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D4FDF494-AF35-10AA-BE18-FF4C10CCE462}"/>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986372DE-0C3A-F67A-C580-F3B131FE058E}"/>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4A191926-0C7F-2418-E8D7-CE499248CB4C}"/>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E8610D96-7B05-49B7-BBC8-005A44CD91B6}"/>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AF212AD7-AC33-A339-F68B-9809C8EE05A8}"/>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22D585C0-9749-A4BC-C99D-10D7197C8BB6}"/>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7EDC45E7-7C66-E9F4-5667-F58CC332C318}"/>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19D1C49B-6E2F-5BF4-C60E-31199F1870EC}"/>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CD3D5919-EDB8-E152-5A8D-A733262623B5}"/>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DA8FF12D-6AC4-2993-A567-7D89DF22C02F}"/>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3C42E39F-811E-2188-25C3-7AA1F9EE0B7D}"/>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0F971CC8-5D02-55AE-AD4D-BACA3CC1E425}"/>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1C28F3FC-C233-9CC5-482B-EEEFBC6FB733}"/>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17D981BB-E1BB-F387-ED07-A1DB7B6EEE1A}"/>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1371052D-9CA2-2C5B-F189-868E74684986}"/>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E48E75B5-3FB7-FE61-B67A-AB2CF76E540C}"/>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EFB52F7D-3473-2F4F-820C-B304E132EEA7}"/>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618FA222-FE9B-6C73-853A-CD03332D1BFD}"/>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36AF7DBC-A3B9-4BE3-F100-19D58C227BD4}"/>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5C3FBD04-12C0-FDF8-BCBD-A60358D859BE}"/>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31B6AF39-ED97-8438-550A-1B494C451DB9}"/>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31F8E780-EB1B-AD8E-787A-9918F39BD3E6}"/>
              </a:ext>
            </a:extLst>
          </p:cNvPr>
          <p:cNvSpPr txBox="1"/>
          <p:nvPr/>
        </p:nvSpPr>
        <p:spPr>
          <a:xfrm>
            <a:off x="958234" y="922051"/>
            <a:ext cx="4206601"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1.2. Mục đích và mục tiêu của dự án</a:t>
            </a:r>
          </a:p>
        </p:txBody>
      </p:sp>
      <p:sp>
        <p:nvSpPr>
          <p:cNvPr id="32" name="TextBox 31">
            <a:extLst>
              <a:ext uri="{FF2B5EF4-FFF2-40B4-BE49-F238E27FC236}">
                <a16:creationId xmlns:a16="http://schemas.microsoft.com/office/drawing/2014/main" id="{4B676C2B-E091-9C14-DE80-96D443F48580}"/>
              </a:ext>
            </a:extLst>
          </p:cNvPr>
          <p:cNvSpPr txBox="1"/>
          <p:nvPr/>
        </p:nvSpPr>
        <p:spPr>
          <a:xfrm>
            <a:off x="3061534" y="1836537"/>
            <a:ext cx="1359668"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Mục tiêu</a:t>
            </a:r>
          </a:p>
        </p:txBody>
      </p:sp>
      <p:sp>
        <p:nvSpPr>
          <p:cNvPr id="33" name="TextBox 32">
            <a:extLst>
              <a:ext uri="{FF2B5EF4-FFF2-40B4-BE49-F238E27FC236}">
                <a16:creationId xmlns:a16="http://schemas.microsoft.com/office/drawing/2014/main" id="{B1525B5E-8392-F4C5-A060-A193D1C1A3C3}"/>
              </a:ext>
            </a:extLst>
          </p:cNvPr>
          <p:cNvSpPr txBox="1"/>
          <p:nvPr/>
        </p:nvSpPr>
        <p:spPr>
          <a:xfrm>
            <a:off x="3421380" y="2238196"/>
            <a:ext cx="5002620" cy="2062103"/>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Giảm thời gian hoàn thiện sản phẩm.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chất lượng, dịch vụ của sản phẩm.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Tăng năng suất, hiệu quả làm việc.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Giảm chi phí, tránh lãng phí tài nguyên.</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Cho ra sản phẩm hoàn hảo, làm hài lòng khách hàng.</a:t>
            </a:r>
          </a:p>
        </p:txBody>
      </p:sp>
      <p:pic>
        <p:nvPicPr>
          <p:cNvPr id="1026" name="Picture 2">
            <a:extLst>
              <a:ext uri="{FF2B5EF4-FFF2-40B4-BE49-F238E27FC236}">
                <a16:creationId xmlns:a16="http://schemas.microsoft.com/office/drawing/2014/main" id="{89E01360-8E13-078C-87B9-A47353C15245}"/>
              </a:ext>
            </a:extLst>
          </p:cNvPr>
          <p:cNvPicPr>
            <a:picLocks noChangeAspect="1" noChangeArrowheads="1"/>
          </p:cNvPicPr>
          <p:nvPr/>
        </p:nvPicPr>
        <p:blipFill>
          <a:blip r:embed="rId3"/>
          <a:srcRect/>
          <a:stretch/>
        </p:blipFill>
        <p:spPr bwMode="auto">
          <a:xfrm>
            <a:off x="291270" y="1879879"/>
            <a:ext cx="2669894" cy="2341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3095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250"/>
                                        <p:tgtEl>
                                          <p:spTgt spid="32"/>
                                        </p:tgtEl>
                                      </p:cBhvr>
                                    </p:animEffect>
                                  </p:childTnLst>
                                </p:cTn>
                              </p:par>
                            </p:childTnLst>
                          </p:cTn>
                        </p:par>
                        <p:par>
                          <p:cTn id="8" fill="hold">
                            <p:stCondLst>
                              <p:cond delay="25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250"/>
                                        <p:tgtEl>
                                          <p:spTgt spid="33"/>
                                        </p:tgtEl>
                                      </p:cBhvr>
                                    </p:animEffect>
                                    <p:anim calcmode="lin" valueType="num">
                                      <p:cBhvr>
                                        <p:cTn id="12" dur="250" fill="hold"/>
                                        <p:tgtEl>
                                          <p:spTgt spid="33"/>
                                        </p:tgtEl>
                                        <p:attrNameLst>
                                          <p:attrName>ppt_x</p:attrName>
                                        </p:attrNameLst>
                                      </p:cBhvr>
                                      <p:tavLst>
                                        <p:tav tm="0">
                                          <p:val>
                                            <p:strVal val="#ppt_x"/>
                                          </p:val>
                                        </p:tav>
                                        <p:tav tm="100000">
                                          <p:val>
                                            <p:strVal val="#ppt_x"/>
                                          </p:val>
                                        </p:tav>
                                      </p:tavLst>
                                    </p:anim>
                                    <p:anim calcmode="lin" valueType="num">
                                      <p:cBhvr>
                                        <p:cTn id="13" dur="25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250"/>
                                        <p:tgtEl>
                                          <p:spTgt spid="32"/>
                                        </p:tgtEl>
                                      </p:cBhvr>
                                    </p:animEffect>
                                    <p:set>
                                      <p:cBhvr>
                                        <p:cTn id="18" dur="1" fill="hold">
                                          <p:stCondLst>
                                            <p:cond delay="249"/>
                                          </p:stCondLst>
                                        </p:cTn>
                                        <p:tgtEl>
                                          <p:spTgt spid="32"/>
                                        </p:tgtEl>
                                        <p:attrNameLst>
                                          <p:attrName>style.visibility</p:attrName>
                                        </p:attrNameLst>
                                      </p:cBhvr>
                                      <p:to>
                                        <p:strVal val="hidden"/>
                                      </p:to>
                                    </p:set>
                                  </p:childTnLst>
                                </p:cTn>
                              </p:par>
                              <p:par>
                                <p:cTn id="19" presetID="10" presetClass="exit" presetSubtype="0" fill="hold" grpId="1" nodeType="withEffect">
                                  <p:stCondLst>
                                    <p:cond delay="0"/>
                                  </p:stCondLst>
                                  <p:childTnLst>
                                    <p:animEffect transition="out" filter="fade">
                                      <p:cBhvr>
                                        <p:cTn id="20" dur="250"/>
                                        <p:tgtEl>
                                          <p:spTgt spid="33"/>
                                        </p:tgtEl>
                                      </p:cBhvr>
                                    </p:animEffect>
                                    <p:set>
                                      <p:cBhvr>
                                        <p:cTn id="21" dur="1" fill="hold">
                                          <p:stCondLst>
                                            <p:cond delay="249"/>
                                          </p:stCondLst>
                                        </p:cTn>
                                        <p:tgtEl>
                                          <p:spTgt spid="33"/>
                                        </p:tgtEl>
                                        <p:attrNameLst>
                                          <p:attrName>style.visibility</p:attrName>
                                        </p:attrNameLst>
                                      </p:cBhvr>
                                      <p:to>
                                        <p:strVal val="hidden"/>
                                      </p:to>
                                    </p:set>
                                  </p:childTnLst>
                                </p:cTn>
                              </p:par>
                              <p:par>
                                <p:cTn id="22" presetID="10" presetClass="exit" presetSubtype="0" fill="hold" grpId="0" nodeType="withEffect">
                                  <p:stCondLst>
                                    <p:cond delay="0"/>
                                  </p:stCondLst>
                                  <p:childTnLst>
                                    <p:animEffect transition="out" filter="fade">
                                      <p:cBhvr>
                                        <p:cTn id="23" dur="250"/>
                                        <p:tgtEl>
                                          <p:spTgt spid="31"/>
                                        </p:tgtEl>
                                      </p:cBhvr>
                                    </p:animEffect>
                                    <p:set>
                                      <p:cBhvr>
                                        <p:cTn id="24" dur="1" fill="hold">
                                          <p:stCondLst>
                                            <p:cond delay="249"/>
                                          </p:stCondLst>
                                        </p:cTn>
                                        <p:tgtEl>
                                          <p:spTgt spid="31"/>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1026"/>
                                        </p:tgtEl>
                                      </p:cBhvr>
                                    </p:animEffect>
                                    <p:set>
                                      <p:cBhvr>
                                        <p:cTn id="27" dur="1" fill="hold">
                                          <p:stCondLst>
                                            <p:cond delay="24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2" grpId="1"/>
      <p:bldP spid="33" grpId="0"/>
      <p:bldP spid="3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7344F139-4EFE-54A1-9F29-8F7FC7E34C07}"/>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50F2CC37-369B-9B30-C2ED-BF0086BE256E}"/>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8173EDE5-14CB-16C6-2B78-7C1E05313758}"/>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453F80F3-7D8C-5457-EEF1-5DDFB32B8D2B}"/>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B4CC5A47-C220-0511-BA01-E74869E3D8C8}"/>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A75912B4-9903-30C2-E8D0-67CCD621D9FF}"/>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8D75FBC7-7458-6D7D-B2CE-8641C0536ABD}"/>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5A27063B-D3D0-2E54-ECB6-CC407091BB7B}"/>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21B7B9BA-E896-53A8-2A30-3EFB80E4EFA6}"/>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86E80355-4B77-9AEF-A010-6F632CEC3CD2}"/>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503D65B4-E1FE-C225-3255-80DA643AA675}"/>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F44297F7-22EC-B3B0-7A86-201A89223A1F}"/>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DD04D774-BE98-759F-8370-780E4F70211A}"/>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686C39E9-5EC9-70F8-395D-F67B2165E6D7}"/>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5456D1C3-3538-CC2F-EB90-3847E7517DB6}"/>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962509D9-C251-981B-E1F7-080C336E1673}"/>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94576529-F142-B12E-5FFA-2850C6D28F6C}"/>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BEA5E2CD-38AA-9E66-A2DA-66B93F66269D}"/>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4E3D1E4F-3EBF-56E0-B115-E1BD354A6CBB}"/>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9231684E-A456-B321-E5CE-5B918CC0C4D4}"/>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A7488150-E058-0319-5589-9BD70A5ED2F0}"/>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7C067630-DDA7-CC46-1154-B39139536685}"/>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1FDEE13B-8039-0AD8-3CAB-BE85A7CAC94E}"/>
              </a:ext>
            </a:extLst>
          </p:cNvPr>
          <p:cNvSpPr txBox="1"/>
          <p:nvPr/>
        </p:nvSpPr>
        <p:spPr>
          <a:xfrm>
            <a:off x="958234" y="922051"/>
            <a:ext cx="3382657"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1.3. Các kết quả mong muốn</a:t>
            </a:r>
          </a:p>
        </p:txBody>
      </p:sp>
      <p:sp>
        <p:nvSpPr>
          <p:cNvPr id="33" name="TextBox 32">
            <a:extLst>
              <a:ext uri="{FF2B5EF4-FFF2-40B4-BE49-F238E27FC236}">
                <a16:creationId xmlns:a16="http://schemas.microsoft.com/office/drawing/2014/main" id="{518668AB-CB00-56A7-61B8-F6FFBAE66BCA}"/>
              </a:ext>
            </a:extLst>
          </p:cNvPr>
          <p:cNvSpPr txBox="1"/>
          <p:nvPr/>
        </p:nvSpPr>
        <p:spPr>
          <a:xfrm>
            <a:off x="426720" y="1777108"/>
            <a:ext cx="4770120" cy="2185214"/>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Sản phẩm hoàn hảo, mang đến sự trải nghiệm hài lòng cho khách hàng và người sử dụng.</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Tạo ra sự gắn kết chặt chẽ giữa các thành viên, tạo điều kiện cho sự thúc đẩy và phát triển của các sản phẩm trong tương lai.</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Môi trường làm việc chuyên nghiệp.</a:t>
            </a:r>
          </a:p>
        </p:txBody>
      </p:sp>
      <p:pic>
        <p:nvPicPr>
          <p:cNvPr id="2050" name="Picture 2" descr="Teamwork results achievement concept">
            <a:extLst>
              <a:ext uri="{FF2B5EF4-FFF2-40B4-BE49-F238E27FC236}">
                <a16:creationId xmlns:a16="http://schemas.microsoft.com/office/drawing/2014/main" id="{B6858D35-EFDC-0C80-2E43-CBA539CE11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5508" y="1725286"/>
            <a:ext cx="3555396" cy="2288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9799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250"/>
                                        <p:tgtEl>
                                          <p:spTgt spid="31"/>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250" fill="hold"/>
                                        <p:tgtEl>
                                          <p:spTgt spid="33"/>
                                        </p:tgtEl>
                                        <p:attrNameLst>
                                          <p:attrName>ppt_x</p:attrName>
                                        </p:attrNameLst>
                                      </p:cBhvr>
                                      <p:tavLst>
                                        <p:tav tm="0">
                                          <p:val>
                                            <p:strVal val="0-#ppt_w/2"/>
                                          </p:val>
                                        </p:tav>
                                        <p:tav tm="100000">
                                          <p:val>
                                            <p:strVal val="#ppt_x"/>
                                          </p:val>
                                        </p:tav>
                                      </p:tavLst>
                                    </p:anim>
                                    <p:anim calcmode="lin" valueType="num">
                                      <p:cBhvr additive="base">
                                        <p:cTn id="12" dur="250" fill="hold"/>
                                        <p:tgtEl>
                                          <p:spTgt spid="3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anim calcmode="lin" valueType="num">
                                      <p:cBhvr additive="base">
                                        <p:cTn id="15" dur="250" fill="hold"/>
                                        <p:tgtEl>
                                          <p:spTgt spid="2050"/>
                                        </p:tgtEl>
                                        <p:attrNameLst>
                                          <p:attrName>ppt_x</p:attrName>
                                        </p:attrNameLst>
                                      </p:cBhvr>
                                      <p:tavLst>
                                        <p:tav tm="0">
                                          <p:val>
                                            <p:strVal val="1+#ppt_w/2"/>
                                          </p:val>
                                        </p:tav>
                                        <p:tav tm="100000">
                                          <p:val>
                                            <p:strVal val="#ppt_x"/>
                                          </p:val>
                                        </p:tav>
                                      </p:tavLst>
                                    </p:anim>
                                    <p:anim calcmode="lin" valueType="num">
                                      <p:cBhvr additive="base">
                                        <p:cTn id="16" dur="250" fill="hold"/>
                                        <p:tgtEl>
                                          <p:spTgt spid="2050"/>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31"/>
                                        </p:tgtEl>
                                      </p:cBhvr>
                                    </p:animEffect>
                                    <p:set>
                                      <p:cBhvr>
                                        <p:cTn id="21" dur="1" fill="hold">
                                          <p:stCondLst>
                                            <p:cond delay="249"/>
                                          </p:stCondLst>
                                        </p:cTn>
                                        <p:tgtEl>
                                          <p:spTgt spid="31"/>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33"/>
                                        </p:tgtEl>
                                      </p:cBhvr>
                                    </p:animEffect>
                                    <p:set>
                                      <p:cBhvr>
                                        <p:cTn id="24" dur="1" fill="hold">
                                          <p:stCondLst>
                                            <p:cond delay="249"/>
                                          </p:stCondLst>
                                        </p:cTn>
                                        <p:tgtEl>
                                          <p:spTgt spid="33"/>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2050"/>
                                        </p:tgtEl>
                                      </p:cBhvr>
                                    </p:animEffect>
                                    <p:set>
                                      <p:cBhvr>
                                        <p:cTn id="27" dur="1" fill="hold">
                                          <p:stCondLst>
                                            <p:cond delay="249"/>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1" grpId="1"/>
      <p:bldP spid="33" grpId="0"/>
      <p:bldP spid="33"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11CF1F6B-A6F6-4EDF-FBF9-47FF1AA844F2}"/>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9AECB5FB-B9F1-2ED6-33C4-5617C41385E9}"/>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74896DBD-5591-C9D5-0666-625679B99919}"/>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C424A07B-0F4C-89A6-6053-0FE48CF75EB7}"/>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6028AB7D-A02C-F208-17E2-666E9762B8B3}"/>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89A4AB08-603D-554B-25DD-8DB02F4B1DD1}"/>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AE2A939A-D8EC-B9EF-6BAE-A428539A3ECC}"/>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2774AA98-D171-C1D8-1E55-081E0722EE50}"/>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80336E44-E72C-02FF-9DAA-0E8AD4A1EEF9}"/>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5A38AB15-8B1B-6143-D261-AB3E1D466027}"/>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AB29F1EA-125F-E649-7255-1BD7E514E37B}"/>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A5203402-1074-51D5-7897-E66E19345981}"/>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5AA11C38-7D2F-7DFB-D7C3-1CF9E7C54BE8}"/>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8FC952AA-3B12-C9F1-340C-8EBD58C6DE5E}"/>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D7E635A1-A80F-F1A3-FC54-18BF5E6A6EA6}"/>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AB0CBB31-FE00-C9CD-1ECA-D0D76B181707}"/>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0834CB04-A62F-B52A-4EF6-FF03C2995CCC}"/>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27F47AC1-9B48-557C-70B6-D0BCA0D0C2ED}"/>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D0EA8EDA-2BE7-5A56-61D4-8D3A7D9AD861}"/>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92B65892-D6DC-DB33-E43D-CB199F22962D}"/>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BF23B755-2450-592F-0E42-1AACFB8B3FC9}"/>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AE73923F-13AC-1839-490C-541B5A6B798E}"/>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1B6809A3-C830-7732-C598-E741A3458F25}"/>
              </a:ext>
            </a:extLst>
          </p:cNvPr>
          <p:cNvSpPr txBox="1"/>
          <p:nvPr/>
        </p:nvSpPr>
        <p:spPr>
          <a:xfrm>
            <a:off x="958234" y="922051"/>
            <a:ext cx="2656496"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1.4. Ý nghĩa của dự án</a:t>
            </a:r>
          </a:p>
        </p:txBody>
      </p:sp>
      <p:pic>
        <p:nvPicPr>
          <p:cNvPr id="2050" name="Picture 2">
            <a:extLst>
              <a:ext uri="{FF2B5EF4-FFF2-40B4-BE49-F238E27FC236}">
                <a16:creationId xmlns:a16="http://schemas.microsoft.com/office/drawing/2014/main" id="{A4A89DD3-BF0D-D671-CF7E-399B28297B87}"/>
              </a:ext>
            </a:extLst>
          </p:cNvPr>
          <p:cNvPicPr>
            <a:picLocks noChangeAspect="1" noChangeArrowheads="1"/>
          </p:cNvPicPr>
          <p:nvPr/>
        </p:nvPicPr>
        <p:blipFill>
          <a:blip r:embed="rId3"/>
          <a:srcRect/>
          <a:stretch/>
        </p:blipFill>
        <p:spPr bwMode="auto">
          <a:xfrm>
            <a:off x="5529272" y="1427322"/>
            <a:ext cx="3433285" cy="228885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DBC4A98-B69C-9C45-C4AF-E97E8B87A26B}"/>
              </a:ext>
            </a:extLst>
          </p:cNvPr>
          <p:cNvSpPr txBox="1"/>
          <p:nvPr/>
        </p:nvSpPr>
        <p:spPr>
          <a:xfrm>
            <a:off x="108694" y="1658098"/>
            <a:ext cx="1941557"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Về mặt kinh tế</a:t>
            </a:r>
          </a:p>
        </p:txBody>
      </p:sp>
      <p:sp>
        <p:nvSpPr>
          <p:cNvPr id="3" name="TextBox 2">
            <a:extLst>
              <a:ext uri="{FF2B5EF4-FFF2-40B4-BE49-F238E27FC236}">
                <a16:creationId xmlns:a16="http://schemas.microsoft.com/office/drawing/2014/main" id="{46000001-3A05-41B5-9D40-FF4EE8881459}"/>
              </a:ext>
            </a:extLst>
          </p:cNvPr>
          <p:cNvSpPr txBox="1"/>
          <p:nvPr/>
        </p:nvSpPr>
        <p:spPr>
          <a:xfrm>
            <a:off x="468540" y="2059757"/>
            <a:ext cx="4940308" cy="1631216"/>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hiệu quả công việc, tiết kiệm thời gian và nguồn lực.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Góp phần phát triển kinh tế của đất nước.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Cải thiện chất lượng sản phẩm/dịch vụ, tăng khả năng cạnh tranh của doanh nghiệp.</a:t>
            </a:r>
          </a:p>
        </p:txBody>
      </p:sp>
    </p:spTree>
    <p:extLst>
      <p:ext uri="{BB962C8B-B14F-4D97-AF65-F5344CB8AC3E}">
        <p14:creationId xmlns:p14="http://schemas.microsoft.com/office/powerpoint/2010/main" val="1290971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25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50"/>
                                        <p:tgtEl>
                                          <p:spTgt spid="2"/>
                                        </p:tgtEl>
                                      </p:cBhvr>
                                    </p:animEffect>
                                  </p:childTnLst>
                                </p:cTn>
                              </p:par>
                            </p:childTnLst>
                          </p:cTn>
                        </p:par>
                        <p:par>
                          <p:cTn id="13" fill="hold">
                            <p:stCondLst>
                              <p:cond delay="250"/>
                            </p:stCondLst>
                            <p:childTnLst>
                              <p:par>
                                <p:cTn id="14" presetID="2" presetClass="entr" presetSubtype="8"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250" fill="hold"/>
                                        <p:tgtEl>
                                          <p:spTgt spid="3"/>
                                        </p:tgtEl>
                                        <p:attrNameLst>
                                          <p:attrName>ppt_x</p:attrName>
                                        </p:attrNameLst>
                                      </p:cBhvr>
                                      <p:tavLst>
                                        <p:tav tm="0">
                                          <p:val>
                                            <p:strVal val="0-#ppt_w/2"/>
                                          </p:val>
                                        </p:tav>
                                        <p:tav tm="100000">
                                          <p:val>
                                            <p:strVal val="#ppt_x"/>
                                          </p:val>
                                        </p:tav>
                                      </p:tavLst>
                                    </p:anim>
                                    <p:anim calcmode="lin" valueType="num">
                                      <p:cBhvr additive="base">
                                        <p:cTn id="17" dur="250" fill="hold"/>
                                        <p:tgtEl>
                                          <p:spTgt spid="3"/>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2050"/>
                                        </p:tgtEl>
                                        <p:attrNameLst>
                                          <p:attrName>style.visibility</p:attrName>
                                        </p:attrNameLst>
                                      </p:cBhvr>
                                      <p:to>
                                        <p:strVal val="visible"/>
                                      </p:to>
                                    </p:set>
                                    <p:anim calcmode="lin" valueType="num">
                                      <p:cBhvr additive="base">
                                        <p:cTn id="20" dur="250" fill="hold"/>
                                        <p:tgtEl>
                                          <p:spTgt spid="2050"/>
                                        </p:tgtEl>
                                        <p:attrNameLst>
                                          <p:attrName>ppt_x</p:attrName>
                                        </p:attrNameLst>
                                      </p:cBhvr>
                                      <p:tavLst>
                                        <p:tav tm="0">
                                          <p:val>
                                            <p:strVal val="1+#ppt_w/2"/>
                                          </p:val>
                                        </p:tav>
                                        <p:tav tm="100000">
                                          <p:val>
                                            <p:strVal val="#ppt_x"/>
                                          </p:val>
                                        </p:tav>
                                      </p:tavLst>
                                    </p:anim>
                                    <p:anim calcmode="lin" valueType="num">
                                      <p:cBhvr additive="base">
                                        <p:cTn id="21" dur="250" fill="hold"/>
                                        <p:tgtEl>
                                          <p:spTgt spid="2050"/>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250"/>
                                        <p:tgtEl>
                                          <p:spTgt spid="2"/>
                                        </p:tgtEl>
                                      </p:cBhvr>
                                    </p:animEffect>
                                    <p:set>
                                      <p:cBhvr>
                                        <p:cTn id="26" dur="1" fill="hold">
                                          <p:stCondLst>
                                            <p:cond delay="249"/>
                                          </p:stCondLst>
                                        </p:cTn>
                                        <p:tgtEl>
                                          <p:spTgt spid="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250"/>
                                        <p:tgtEl>
                                          <p:spTgt spid="3"/>
                                        </p:tgtEl>
                                      </p:cBhvr>
                                    </p:animEffect>
                                    <p:set>
                                      <p:cBhvr>
                                        <p:cTn id="29" dur="1" fill="hold">
                                          <p:stCondLst>
                                            <p:cond delay="249"/>
                                          </p:stCondLst>
                                        </p:cTn>
                                        <p:tgtEl>
                                          <p:spTgt spid="3"/>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250"/>
                                        <p:tgtEl>
                                          <p:spTgt spid="2050"/>
                                        </p:tgtEl>
                                      </p:cBhvr>
                                    </p:animEffect>
                                    <p:set>
                                      <p:cBhvr>
                                        <p:cTn id="32" dur="1" fill="hold">
                                          <p:stCondLst>
                                            <p:cond delay="249"/>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 grpId="0"/>
      <p:bldP spid="2" grpId="1"/>
      <p:bldP spid="3" grpId="0"/>
      <p:bldP spid="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3E036310-0390-929A-0484-0B7EBC6553BB}"/>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71BF1D80-400C-A0D2-8397-E60FDC3FBBCA}"/>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CAF2E633-E66D-4EF9-034C-773D57C444D3}"/>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6AD4F926-707C-17A3-D420-BA0CC6AC2312}"/>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8F7D2749-1E7D-7C5E-7E08-064AA94DBD7D}"/>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F2A9297E-CDCD-E3C6-4260-CFAAF795C6B6}"/>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9161A301-4689-1976-8FAE-2A8F5D1D16ED}"/>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2B77A29D-0E40-4F8B-F2C8-1162E8BC38CE}"/>
              </a:ext>
            </a:extLst>
          </p:cNvPr>
          <p:cNvSpPr txBox="1"/>
          <p:nvPr/>
        </p:nvSpPr>
        <p:spPr>
          <a:xfrm>
            <a:off x="958234" y="922051"/>
            <a:ext cx="2656496"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1.4. Ý nghĩa của dự án</a:t>
            </a:r>
          </a:p>
        </p:txBody>
      </p:sp>
      <p:pic>
        <p:nvPicPr>
          <p:cNvPr id="2050" name="Picture 2">
            <a:extLst>
              <a:ext uri="{FF2B5EF4-FFF2-40B4-BE49-F238E27FC236}">
                <a16:creationId xmlns:a16="http://schemas.microsoft.com/office/drawing/2014/main" id="{276CA060-7460-F6D3-6B49-18CF0854753F}"/>
              </a:ext>
            </a:extLst>
          </p:cNvPr>
          <p:cNvPicPr>
            <a:picLocks noChangeAspect="1" noChangeArrowheads="1"/>
          </p:cNvPicPr>
          <p:nvPr/>
        </p:nvPicPr>
        <p:blipFill>
          <a:blip r:embed="rId3"/>
          <a:srcRect/>
          <a:stretch/>
        </p:blipFill>
        <p:spPr bwMode="auto">
          <a:xfrm>
            <a:off x="5743350" y="1094265"/>
            <a:ext cx="2954970" cy="29549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869F920-C2B9-A9CB-755E-775A266C6463}"/>
              </a:ext>
            </a:extLst>
          </p:cNvPr>
          <p:cNvSpPr txBox="1"/>
          <p:nvPr/>
        </p:nvSpPr>
        <p:spPr>
          <a:xfrm>
            <a:off x="85834" y="1501888"/>
            <a:ext cx="1969657" cy="369332"/>
          </a:xfrm>
          <a:prstGeom prst="rect">
            <a:avLst/>
          </a:prstGeom>
          <a:noFill/>
        </p:spPr>
        <p:txBody>
          <a:bodyPr wrap="squar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Về mặt xã hội</a:t>
            </a:r>
          </a:p>
        </p:txBody>
      </p:sp>
      <p:sp>
        <p:nvSpPr>
          <p:cNvPr id="3" name="TextBox 2">
            <a:extLst>
              <a:ext uri="{FF2B5EF4-FFF2-40B4-BE49-F238E27FC236}">
                <a16:creationId xmlns:a16="http://schemas.microsoft.com/office/drawing/2014/main" id="{385823F7-37A3-AAF5-6473-8C3975ADB943}"/>
              </a:ext>
            </a:extLst>
          </p:cNvPr>
          <p:cNvSpPr txBox="1"/>
          <p:nvPr/>
        </p:nvSpPr>
        <p:spPr>
          <a:xfrm>
            <a:off x="445680" y="1903547"/>
            <a:ext cx="5200740" cy="1908215"/>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năng lực quản lý và làm việc nhóm của nhân viên.</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Tăng cường sự gắn kết giữa các thành viên trong nhóm.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Tạo môi trường làm việc chuyên nghiệp và hiệu quả.</a:t>
            </a:r>
          </a:p>
        </p:txBody>
      </p:sp>
    </p:spTree>
    <p:extLst>
      <p:ext uri="{BB962C8B-B14F-4D97-AF65-F5344CB8AC3E}">
        <p14:creationId xmlns:p14="http://schemas.microsoft.com/office/powerpoint/2010/main" val="1169958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250" fill="hold"/>
                                        <p:tgtEl>
                                          <p:spTgt spid="3"/>
                                        </p:tgtEl>
                                        <p:attrNameLst>
                                          <p:attrName>ppt_x</p:attrName>
                                        </p:attrNameLst>
                                      </p:cBhvr>
                                      <p:tavLst>
                                        <p:tav tm="0">
                                          <p:val>
                                            <p:strVal val="0-#ppt_w/2"/>
                                          </p:val>
                                        </p:tav>
                                        <p:tav tm="100000">
                                          <p:val>
                                            <p:strVal val="#ppt_x"/>
                                          </p:val>
                                        </p:tav>
                                      </p:tavLst>
                                    </p:anim>
                                    <p:anim calcmode="lin" valueType="num">
                                      <p:cBhvr additive="base">
                                        <p:cTn id="12" dur="2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anim calcmode="lin" valueType="num">
                                      <p:cBhvr additive="base">
                                        <p:cTn id="15" dur="250" fill="hold"/>
                                        <p:tgtEl>
                                          <p:spTgt spid="2050"/>
                                        </p:tgtEl>
                                        <p:attrNameLst>
                                          <p:attrName>ppt_x</p:attrName>
                                        </p:attrNameLst>
                                      </p:cBhvr>
                                      <p:tavLst>
                                        <p:tav tm="0">
                                          <p:val>
                                            <p:strVal val="1+#ppt_w/2"/>
                                          </p:val>
                                        </p:tav>
                                        <p:tav tm="100000">
                                          <p:val>
                                            <p:strVal val="#ppt_x"/>
                                          </p:val>
                                        </p:tav>
                                      </p:tavLst>
                                    </p:anim>
                                    <p:anim calcmode="lin" valueType="num">
                                      <p:cBhvr additive="base">
                                        <p:cTn id="16" dur="250" fill="hold"/>
                                        <p:tgtEl>
                                          <p:spTgt spid="2050"/>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2"/>
                                        </p:tgtEl>
                                      </p:cBhvr>
                                    </p:animEffect>
                                    <p:set>
                                      <p:cBhvr>
                                        <p:cTn id="21" dur="1" fill="hold">
                                          <p:stCondLst>
                                            <p:cond delay="249"/>
                                          </p:stCondLst>
                                        </p:cTn>
                                        <p:tgtEl>
                                          <p:spTgt spid="2"/>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3"/>
                                        </p:tgtEl>
                                      </p:cBhvr>
                                    </p:animEffect>
                                    <p:set>
                                      <p:cBhvr>
                                        <p:cTn id="24" dur="1" fill="hold">
                                          <p:stCondLst>
                                            <p:cond delay="249"/>
                                          </p:stCondLst>
                                        </p:cTn>
                                        <p:tgtEl>
                                          <p:spTgt spid="3"/>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2050"/>
                                        </p:tgtEl>
                                      </p:cBhvr>
                                    </p:animEffect>
                                    <p:set>
                                      <p:cBhvr>
                                        <p:cTn id="27" dur="1" fill="hold">
                                          <p:stCondLst>
                                            <p:cond delay="249"/>
                                          </p:stCondLst>
                                        </p:cTn>
                                        <p:tgtEl>
                                          <p:spTgt spid="20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A52A0BAA-73FC-335C-EDC4-FB20F6E9FC20}"/>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ED5166F7-6239-8B23-D2DF-B2624542F8ED}"/>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3502E030-C12D-F022-9F52-AEA7BEAB353D}"/>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7D672E3B-E523-D9F7-D1EF-055FA7780F05}"/>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2834D0D7-77BA-C5AA-6856-71EB116C0B9A}"/>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FB327561-FF85-B8DF-305B-ADE9BC9B46FB}"/>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8C6116EC-7706-ED25-2A09-D81B1C6559AA}"/>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2B961EAC-4BC3-876D-E6B8-ABCF0C031B2C}"/>
              </a:ext>
            </a:extLst>
          </p:cNvPr>
          <p:cNvSpPr txBox="1"/>
          <p:nvPr/>
        </p:nvSpPr>
        <p:spPr>
          <a:xfrm>
            <a:off x="958234" y="922051"/>
            <a:ext cx="2656496"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1.4. Ý nghĩa của dự án</a:t>
            </a:r>
          </a:p>
        </p:txBody>
      </p:sp>
      <p:pic>
        <p:nvPicPr>
          <p:cNvPr id="2050" name="Picture 2">
            <a:extLst>
              <a:ext uri="{FF2B5EF4-FFF2-40B4-BE49-F238E27FC236}">
                <a16:creationId xmlns:a16="http://schemas.microsoft.com/office/drawing/2014/main" id="{446148AB-0079-9205-3DF4-276E1AB56F8D}"/>
              </a:ext>
            </a:extLst>
          </p:cNvPr>
          <p:cNvPicPr>
            <a:picLocks noChangeAspect="1" noChangeArrowheads="1"/>
          </p:cNvPicPr>
          <p:nvPr/>
        </p:nvPicPr>
        <p:blipFill>
          <a:blip r:embed="rId3"/>
          <a:srcRect/>
          <a:stretch/>
        </p:blipFill>
        <p:spPr bwMode="auto">
          <a:xfrm>
            <a:off x="5674961" y="1511466"/>
            <a:ext cx="3345105" cy="22300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BED614A-21F5-678B-F83B-105AE0B64950}"/>
              </a:ext>
            </a:extLst>
          </p:cNvPr>
          <p:cNvSpPr txBox="1"/>
          <p:nvPr/>
        </p:nvSpPr>
        <p:spPr>
          <a:xfrm>
            <a:off x="123934" y="1511466"/>
            <a:ext cx="2196435"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Về mặt khoa học</a:t>
            </a:r>
          </a:p>
        </p:txBody>
      </p:sp>
      <p:sp>
        <p:nvSpPr>
          <p:cNvPr id="3" name="TextBox 2">
            <a:extLst>
              <a:ext uri="{FF2B5EF4-FFF2-40B4-BE49-F238E27FC236}">
                <a16:creationId xmlns:a16="http://schemas.microsoft.com/office/drawing/2014/main" id="{F5AC65B5-CB60-F5CF-A22F-C9CC16129074}"/>
              </a:ext>
            </a:extLst>
          </p:cNvPr>
          <p:cNvSpPr txBox="1"/>
          <p:nvPr/>
        </p:nvSpPr>
        <p:spPr>
          <a:xfrm>
            <a:off x="483780" y="1913125"/>
            <a:ext cx="4940308" cy="1908215"/>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Ứng dụng các công nghệ tiên tiến vào quản lý công việc theo nhóm.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Góp phần phát triển khoa học, công nghệ của đất nước.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năng lực cạnh tranh của doanh nghiệp trong môi trường toàn cầu hóa.</a:t>
            </a:r>
          </a:p>
        </p:txBody>
      </p:sp>
    </p:spTree>
    <p:extLst>
      <p:ext uri="{BB962C8B-B14F-4D97-AF65-F5344CB8AC3E}">
        <p14:creationId xmlns:p14="http://schemas.microsoft.com/office/powerpoint/2010/main" val="263568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250" fill="hold"/>
                                        <p:tgtEl>
                                          <p:spTgt spid="3"/>
                                        </p:tgtEl>
                                        <p:attrNameLst>
                                          <p:attrName>ppt_x</p:attrName>
                                        </p:attrNameLst>
                                      </p:cBhvr>
                                      <p:tavLst>
                                        <p:tav tm="0">
                                          <p:val>
                                            <p:strVal val="0-#ppt_w/2"/>
                                          </p:val>
                                        </p:tav>
                                        <p:tav tm="100000">
                                          <p:val>
                                            <p:strVal val="#ppt_x"/>
                                          </p:val>
                                        </p:tav>
                                      </p:tavLst>
                                    </p:anim>
                                    <p:anim calcmode="lin" valueType="num">
                                      <p:cBhvr additive="base">
                                        <p:cTn id="12" dur="2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050"/>
                                        </p:tgtEl>
                                        <p:attrNameLst>
                                          <p:attrName>style.visibility</p:attrName>
                                        </p:attrNameLst>
                                      </p:cBhvr>
                                      <p:to>
                                        <p:strVal val="visible"/>
                                      </p:to>
                                    </p:set>
                                    <p:anim calcmode="lin" valueType="num">
                                      <p:cBhvr additive="base">
                                        <p:cTn id="15" dur="250" fill="hold"/>
                                        <p:tgtEl>
                                          <p:spTgt spid="2050"/>
                                        </p:tgtEl>
                                        <p:attrNameLst>
                                          <p:attrName>ppt_x</p:attrName>
                                        </p:attrNameLst>
                                      </p:cBhvr>
                                      <p:tavLst>
                                        <p:tav tm="0">
                                          <p:val>
                                            <p:strVal val="1+#ppt_w/2"/>
                                          </p:val>
                                        </p:tav>
                                        <p:tav tm="100000">
                                          <p:val>
                                            <p:strVal val="#ppt_x"/>
                                          </p:val>
                                        </p:tav>
                                      </p:tavLst>
                                    </p:anim>
                                    <p:anim calcmode="lin" valueType="num">
                                      <p:cBhvr additive="base">
                                        <p:cTn id="16" dur="250" fill="hold"/>
                                        <p:tgtEl>
                                          <p:spTgt spid="20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5C2494BB-E4A9-3687-07B8-ACE746EB5D25}"/>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821C4520-E674-BBD3-A77D-914C17C78593}"/>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152F7D06-18E6-7688-D888-F789FAF43905}"/>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88273B32-C42C-0A9E-A27A-C170DC5763D1}"/>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CC173B33-D45A-DDA8-1170-FA6419A99F8A}"/>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E0B69CEB-817E-859E-B1B9-D15D4269787F}"/>
              </a:ext>
            </a:extLst>
          </p:cNvPr>
          <p:cNvSpPr txBox="1">
            <a:spLocks noGrp="1"/>
          </p:cNvSpPr>
          <p:nvPr>
            <p:ph type="title"/>
          </p:nvPr>
        </p:nvSpPr>
        <p:spPr>
          <a:xfrm>
            <a:off x="1965600" y="1824465"/>
            <a:ext cx="5212800" cy="915168"/>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PHẠM VI DỰ ÁN</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E7A07F45-CD8C-13FE-A39F-ACC87CD87B0D}"/>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2</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270120897"/>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Google Shape;413;p40">
            <a:extLst>
              <a:ext uri="{FF2B5EF4-FFF2-40B4-BE49-F238E27FC236}">
                <a16:creationId xmlns:a16="http://schemas.microsoft.com/office/drawing/2014/main" id="{5B7F6469-E3B4-BDED-0022-0425E1A0BF76}"/>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2. Phạm vi dự án</a:t>
            </a:r>
            <a:endParaRPr b="1">
              <a:latin typeface="Roboto" panose="02000000000000000000" pitchFamily="2" charset="0"/>
              <a:ea typeface="Roboto" panose="02000000000000000000" pitchFamily="2" charset="0"/>
            </a:endParaRPr>
          </a:p>
        </p:txBody>
      </p:sp>
      <p:graphicFrame>
        <p:nvGraphicFramePr>
          <p:cNvPr id="25" name="Table 24">
            <a:extLst>
              <a:ext uri="{FF2B5EF4-FFF2-40B4-BE49-F238E27FC236}">
                <a16:creationId xmlns:a16="http://schemas.microsoft.com/office/drawing/2014/main" id="{FCA159A6-4C79-D2A6-3794-EB94F1ECA271}"/>
              </a:ext>
            </a:extLst>
          </p:cNvPr>
          <p:cNvGraphicFramePr>
            <a:graphicFrameLocks noGrp="1"/>
          </p:cNvGraphicFramePr>
          <p:nvPr>
            <p:extLst>
              <p:ext uri="{D42A27DB-BD31-4B8C-83A1-F6EECF244321}">
                <p14:modId xmlns:p14="http://schemas.microsoft.com/office/powerpoint/2010/main" val="356563251"/>
              </p:ext>
            </p:extLst>
          </p:nvPr>
        </p:nvGraphicFramePr>
        <p:xfrm>
          <a:off x="720000" y="1286509"/>
          <a:ext cx="7704000" cy="2881891"/>
        </p:xfrm>
        <a:graphic>
          <a:graphicData uri="http://schemas.openxmlformats.org/drawingml/2006/table">
            <a:tbl>
              <a:tblPr firstRow="1" bandRow="1">
                <a:tableStyleId>{82F03DAA-D608-4167-9BC2-5B017B0D19CD}</a:tableStyleId>
              </a:tblPr>
              <a:tblGrid>
                <a:gridCol w="3852000">
                  <a:extLst>
                    <a:ext uri="{9D8B030D-6E8A-4147-A177-3AD203B41FA5}">
                      <a16:colId xmlns:a16="http://schemas.microsoft.com/office/drawing/2014/main" val="3475184797"/>
                    </a:ext>
                  </a:extLst>
                </a:gridCol>
                <a:gridCol w="3852000">
                  <a:extLst>
                    <a:ext uri="{9D8B030D-6E8A-4147-A177-3AD203B41FA5}">
                      <a16:colId xmlns:a16="http://schemas.microsoft.com/office/drawing/2014/main" val="2478048800"/>
                    </a:ext>
                  </a:extLst>
                </a:gridCol>
              </a:tblGrid>
              <a:tr h="327400">
                <a:tc>
                  <a:txBody>
                    <a:bodyPr/>
                    <a:lstStyle/>
                    <a:p>
                      <a:pPr algn="ctr"/>
                      <a:r>
                        <a:rPr lang="vi-VN" sz="1800" b="1" i="1">
                          <a:latin typeface="Roboto" panose="02000000000000000000" pitchFamily="2" charset="0"/>
                          <a:ea typeface="Roboto" panose="02000000000000000000" pitchFamily="2" charset="0"/>
                        </a:rPr>
                        <a:t>Dự án bao gồm</a:t>
                      </a:r>
                    </a:p>
                  </a:txBody>
                  <a:tcPr/>
                </a:tc>
                <a:tc>
                  <a:txBody>
                    <a:bodyPr/>
                    <a:lstStyle/>
                    <a:p>
                      <a:pPr algn="ctr"/>
                      <a:r>
                        <a:rPr lang="vi-VN" sz="1800" b="1" i="1">
                          <a:latin typeface="Roboto" panose="02000000000000000000" pitchFamily="2" charset="0"/>
                          <a:ea typeface="Roboto" panose="02000000000000000000" pitchFamily="2" charset="0"/>
                        </a:rPr>
                        <a:t>Dự án không bao gồm</a:t>
                      </a:r>
                    </a:p>
                  </a:txBody>
                  <a:tcPr/>
                </a:tc>
                <a:extLst>
                  <a:ext uri="{0D108BD9-81ED-4DB2-BD59-A6C34878D82A}">
                    <a16:rowId xmlns:a16="http://schemas.microsoft.com/office/drawing/2014/main" val="424992613"/>
                  </a:ext>
                </a:extLst>
              </a:tr>
              <a:tr h="2516131">
                <a:tc>
                  <a:txBody>
                    <a:bodyPr/>
                    <a:lstStyle/>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Xây dựng hệ thống quản lý công việc theo nhóm</a:t>
                      </a:r>
                    </a:p>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Đào tạo nâng cao năng lực quản lý và làm việc nhóm của nhân viên</a:t>
                      </a:r>
                    </a:p>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Tạo môi trường làm việc khuyến khích sự phối hợp và giao tiếp giữa các thành viên trong nhóm</a:t>
                      </a:r>
                    </a:p>
                  </a:txBody>
                  <a:tcPr/>
                </a:tc>
                <a:tc>
                  <a:txBody>
                    <a:bodyPr/>
                    <a:lstStyle/>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Phát triển phần mềm quản lý công việc</a:t>
                      </a:r>
                    </a:p>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Thay đổi cấu trúc tổ chức của doanh nghiệp</a:t>
                      </a:r>
                    </a:p>
                    <a:p>
                      <a:pPr marL="285750" indent="-285750">
                        <a:buFont typeface="Wingdings" panose="05000000000000000000" pitchFamily="2" charset="2"/>
                        <a:buChar char="q"/>
                      </a:pPr>
                      <a:r>
                        <a:rPr lang="vi-VN" sz="1800">
                          <a:latin typeface="Roboto" panose="02000000000000000000" pitchFamily="2" charset="0"/>
                          <a:ea typeface="Roboto" panose="02000000000000000000" pitchFamily="2" charset="0"/>
                        </a:rPr>
                        <a:t>Can thiệp sâu vào dự án</a:t>
                      </a:r>
                    </a:p>
                    <a:p>
                      <a:pPr marL="285750" indent="-285750">
                        <a:buFont typeface="Wingdings" panose="05000000000000000000" pitchFamily="2" charset="2"/>
                        <a:buChar char="q"/>
                      </a:pPr>
                      <a:endParaRPr lang="vi-VN" sz="1800">
                        <a:latin typeface="Roboto" panose="02000000000000000000" pitchFamily="2" charset="0"/>
                        <a:ea typeface="Roboto" panose="02000000000000000000" pitchFamily="2" charset="0"/>
                      </a:endParaRPr>
                    </a:p>
                  </a:txBody>
                  <a:tcPr/>
                </a:tc>
                <a:extLst>
                  <a:ext uri="{0D108BD9-81ED-4DB2-BD59-A6C34878D82A}">
                    <a16:rowId xmlns:a16="http://schemas.microsoft.com/office/drawing/2014/main" val="128637176"/>
                  </a:ext>
                </a:extLst>
              </a:tr>
            </a:tbl>
          </a:graphicData>
        </a:graphic>
      </p:graphicFrame>
    </p:spTree>
    <p:extLst>
      <p:ext uri="{BB962C8B-B14F-4D97-AF65-F5344CB8AC3E}">
        <p14:creationId xmlns:p14="http://schemas.microsoft.com/office/powerpoint/2010/main" val="343737521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49F8F618-FB73-62E1-EF03-536FA433732B}"/>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8CC3D560-3D66-31E8-EE49-4B094E9BDC8F}"/>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CFD522DD-E68E-139A-DF22-62DBE6DB5F4D}"/>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23143132-E178-36AA-1728-C1895BE4A604}"/>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01BCAE12-8C2A-7958-2B1C-115CB03EB13E}"/>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20D98337-6DB0-561A-4FAF-E202C73190CE}"/>
              </a:ext>
            </a:extLst>
          </p:cNvPr>
          <p:cNvSpPr txBox="1">
            <a:spLocks noGrp="1"/>
          </p:cNvSpPr>
          <p:nvPr>
            <p:ph type="title"/>
          </p:nvPr>
        </p:nvSpPr>
        <p:spPr>
          <a:xfrm>
            <a:off x="1965600" y="1824465"/>
            <a:ext cx="5212800" cy="1580280"/>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CƠ SỞ ĐỂ THỰC HIỆN DỰ ÁN</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E108849F-D78F-22F9-68B3-DFFC262FEFF4}"/>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3</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860658508"/>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413;p40">
            <a:extLst>
              <a:ext uri="{FF2B5EF4-FFF2-40B4-BE49-F238E27FC236}">
                <a16:creationId xmlns:a16="http://schemas.microsoft.com/office/drawing/2014/main" id="{691E4917-6318-F6C0-6259-2CB9D4341F4F}"/>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3. Cơ sở để thực hiện dự án</a:t>
            </a:r>
            <a:endParaRPr b="1">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F2E25289-F6B8-A5A1-D18D-328D6B411506}"/>
              </a:ext>
            </a:extLst>
          </p:cNvPr>
          <p:cNvSpPr txBox="1"/>
          <p:nvPr/>
        </p:nvSpPr>
        <p:spPr>
          <a:xfrm>
            <a:off x="184894" y="1017875"/>
            <a:ext cx="1754006"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Kinh doanh</a:t>
            </a:r>
          </a:p>
        </p:txBody>
      </p:sp>
      <p:sp>
        <p:nvSpPr>
          <p:cNvPr id="8" name="TextBox 7">
            <a:extLst>
              <a:ext uri="{FF2B5EF4-FFF2-40B4-BE49-F238E27FC236}">
                <a16:creationId xmlns:a16="http://schemas.microsoft.com/office/drawing/2014/main" id="{A38917DA-1D8C-4494-1703-1DC7D239EBED}"/>
              </a:ext>
            </a:extLst>
          </p:cNvPr>
          <p:cNvSpPr txBox="1"/>
          <p:nvPr/>
        </p:nvSpPr>
        <p:spPr>
          <a:xfrm>
            <a:off x="620940" y="1517615"/>
            <a:ext cx="4278720" cy="2385268"/>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Nhu cầu thị trường: Nhu cầu về quản lý công việc nhóm đang tăng cao, đặc biệt là trong môi trường làm việc linh hoạt và phân tán.</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Đối tượng mục tiêu: các doanh nghiệp vừa và nhỏ, các nhóm dự án trong lĩnh vực công nghệ thông tin và các tổ chức phi lợi nhuận.</a:t>
            </a:r>
          </a:p>
        </p:txBody>
      </p:sp>
      <p:pic>
        <p:nvPicPr>
          <p:cNvPr id="3074" name="Picture 2" descr="Business illustartion concept Rocket with gears and people">
            <a:extLst>
              <a:ext uri="{FF2B5EF4-FFF2-40B4-BE49-F238E27FC236}">
                <a16:creationId xmlns:a16="http://schemas.microsoft.com/office/drawing/2014/main" id="{A36FA184-2D77-5797-72B8-2BA2E8B67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635" y="1656114"/>
            <a:ext cx="3749365" cy="2108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499354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250" fill="hold"/>
                                        <p:tgtEl>
                                          <p:spTgt spid="8"/>
                                        </p:tgtEl>
                                        <p:attrNameLst>
                                          <p:attrName>ppt_x</p:attrName>
                                        </p:attrNameLst>
                                      </p:cBhvr>
                                      <p:tavLst>
                                        <p:tav tm="0">
                                          <p:val>
                                            <p:strVal val="0-#ppt_w/2"/>
                                          </p:val>
                                        </p:tav>
                                        <p:tav tm="100000">
                                          <p:val>
                                            <p:strVal val="#ppt_x"/>
                                          </p:val>
                                        </p:tav>
                                      </p:tavLst>
                                    </p:anim>
                                    <p:anim calcmode="lin" valueType="num">
                                      <p:cBhvr additive="base">
                                        <p:cTn id="12" dur="2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anim calcmode="lin" valueType="num">
                                      <p:cBhvr additive="base">
                                        <p:cTn id="15" dur="500" fill="hold"/>
                                        <p:tgtEl>
                                          <p:spTgt spid="3074"/>
                                        </p:tgtEl>
                                        <p:attrNameLst>
                                          <p:attrName>ppt_x</p:attrName>
                                        </p:attrNameLst>
                                      </p:cBhvr>
                                      <p:tavLst>
                                        <p:tav tm="0">
                                          <p:val>
                                            <p:strVal val="1+#ppt_w/2"/>
                                          </p:val>
                                        </p:tav>
                                        <p:tav tm="100000">
                                          <p:val>
                                            <p:strVal val="#ppt_x"/>
                                          </p:val>
                                        </p:tav>
                                      </p:tavLst>
                                    </p:anim>
                                    <p:anim calcmode="lin" valueType="num">
                                      <p:cBhvr additive="base">
                                        <p:cTn id="16" dur="500" fill="hold"/>
                                        <p:tgtEl>
                                          <p:spTgt spid="307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7"/>
                                        </p:tgtEl>
                                      </p:cBhvr>
                                    </p:animEffect>
                                    <p:set>
                                      <p:cBhvr>
                                        <p:cTn id="21" dur="1" fill="hold">
                                          <p:stCondLst>
                                            <p:cond delay="24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8"/>
                                        </p:tgtEl>
                                      </p:cBhvr>
                                    </p:animEffect>
                                    <p:set>
                                      <p:cBhvr>
                                        <p:cTn id="24" dur="1" fill="hold">
                                          <p:stCondLst>
                                            <p:cond delay="249"/>
                                          </p:stCondLst>
                                        </p:cTn>
                                        <p:tgtEl>
                                          <p:spTgt spid="8"/>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3074"/>
                                        </p:tgtEl>
                                      </p:cBhvr>
                                    </p:animEffect>
                                    <p:set>
                                      <p:cBhvr>
                                        <p:cTn id="27" dur="1" fill="hold">
                                          <p:stCondLst>
                                            <p:cond delay="249"/>
                                          </p:stCondLst>
                                        </p:cTn>
                                        <p:tgtEl>
                                          <p:spTgt spid="307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320A0-EF4F-AB45-1E90-BC65573AE277}"/>
            </a:ext>
          </a:extLst>
        </p:cNvPr>
        <p:cNvGrpSpPr/>
        <p:nvPr/>
      </p:nvGrpSpPr>
      <p:grpSpPr>
        <a:xfrm>
          <a:off x="0" y="0"/>
          <a:ext cx="0" cy="0"/>
          <a:chOff x="0" y="0"/>
          <a:chExt cx="0" cy="0"/>
        </a:xfrm>
      </p:grpSpPr>
      <p:sp>
        <p:nvSpPr>
          <p:cNvPr id="6" name="Google Shape;413;p40">
            <a:extLst>
              <a:ext uri="{FF2B5EF4-FFF2-40B4-BE49-F238E27FC236}">
                <a16:creationId xmlns:a16="http://schemas.microsoft.com/office/drawing/2014/main" id="{EBCA051F-6D23-EF65-F5D5-E1C61D6D1FEC}"/>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3. Cơ sở để thực hiện dự án</a:t>
            </a:r>
            <a:endParaRPr b="1">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07D27902-64A6-76F7-D8DD-F19ED5F3F8E2}"/>
              </a:ext>
            </a:extLst>
          </p:cNvPr>
          <p:cNvSpPr txBox="1"/>
          <p:nvPr/>
        </p:nvSpPr>
        <p:spPr>
          <a:xfrm>
            <a:off x="3812014" y="1528415"/>
            <a:ext cx="1670650"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Công nghệ</a:t>
            </a:r>
          </a:p>
        </p:txBody>
      </p:sp>
      <p:sp>
        <p:nvSpPr>
          <p:cNvPr id="8" name="TextBox 7">
            <a:extLst>
              <a:ext uri="{FF2B5EF4-FFF2-40B4-BE49-F238E27FC236}">
                <a16:creationId xmlns:a16="http://schemas.microsoft.com/office/drawing/2014/main" id="{0C69CBC5-BEA6-3C68-E772-40C3A4429F22}"/>
              </a:ext>
            </a:extLst>
          </p:cNvPr>
          <p:cNvSpPr txBox="1"/>
          <p:nvPr/>
        </p:nvSpPr>
        <p:spPr>
          <a:xfrm>
            <a:off x="4194720" y="2035775"/>
            <a:ext cx="4370160" cy="1277273"/>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Công nghệ sử dụng: Cloud Computing, AI.</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Nền tảng phát triển: đa nền tảng (Flutter hoặc React Native)</a:t>
            </a:r>
          </a:p>
        </p:txBody>
      </p:sp>
      <p:pic>
        <p:nvPicPr>
          <p:cNvPr id="3074" name="Picture 2">
            <a:extLst>
              <a:ext uri="{FF2B5EF4-FFF2-40B4-BE49-F238E27FC236}">
                <a16:creationId xmlns:a16="http://schemas.microsoft.com/office/drawing/2014/main" id="{7F1F4F86-ADB9-C309-798C-E71CA9595624}"/>
              </a:ext>
            </a:extLst>
          </p:cNvPr>
          <p:cNvPicPr>
            <a:picLocks noChangeAspect="1" noChangeArrowheads="1"/>
          </p:cNvPicPr>
          <p:nvPr/>
        </p:nvPicPr>
        <p:blipFill>
          <a:blip r:embed="rId2"/>
          <a:srcRect/>
          <a:stretch/>
        </p:blipFill>
        <p:spPr bwMode="auto">
          <a:xfrm>
            <a:off x="662524" y="1169254"/>
            <a:ext cx="2804992" cy="2804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663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2" presetClass="entr" presetSubtype="8" fill="hold" nodeType="after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250" fill="hold"/>
                                        <p:tgtEl>
                                          <p:spTgt spid="3074"/>
                                        </p:tgtEl>
                                        <p:attrNameLst>
                                          <p:attrName>ppt_x</p:attrName>
                                        </p:attrNameLst>
                                      </p:cBhvr>
                                      <p:tavLst>
                                        <p:tav tm="0">
                                          <p:val>
                                            <p:strVal val="0-#ppt_w/2"/>
                                          </p:val>
                                        </p:tav>
                                        <p:tav tm="100000">
                                          <p:val>
                                            <p:strVal val="#ppt_x"/>
                                          </p:val>
                                        </p:tav>
                                      </p:tavLst>
                                    </p:anim>
                                    <p:anim calcmode="lin" valueType="num">
                                      <p:cBhvr additive="base">
                                        <p:cTn id="12" dur="250" fill="hold"/>
                                        <p:tgtEl>
                                          <p:spTgt spid="307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250" fill="hold"/>
                                        <p:tgtEl>
                                          <p:spTgt spid="8"/>
                                        </p:tgtEl>
                                        <p:attrNameLst>
                                          <p:attrName>ppt_x</p:attrName>
                                        </p:attrNameLst>
                                      </p:cBhvr>
                                      <p:tavLst>
                                        <p:tav tm="0">
                                          <p:val>
                                            <p:strVal val="1+#ppt_w/2"/>
                                          </p:val>
                                        </p:tav>
                                        <p:tav tm="100000">
                                          <p:val>
                                            <p:strVal val="#ppt_x"/>
                                          </p:val>
                                        </p:tav>
                                      </p:tavLst>
                                    </p:anim>
                                    <p:anim calcmode="lin" valueType="num">
                                      <p:cBhvr additive="base">
                                        <p:cTn id="16" dur="25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7"/>
                                        </p:tgtEl>
                                      </p:cBhvr>
                                    </p:animEffect>
                                    <p:set>
                                      <p:cBhvr>
                                        <p:cTn id="21" dur="1" fill="hold">
                                          <p:stCondLst>
                                            <p:cond delay="249"/>
                                          </p:stCondLst>
                                        </p:cTn>
                                        <p:tgtEl>
                                          <p:spTgt spid="7"/>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250"/>
                                        <p:tgtEl>
                                          <p:spTgt spid="3074"/>
                                        </p:tgtEl>
                                      </p:cBhvr>
                                    </p:animEffect>
                                    <p:set>
                                      <p:cBhvr>
                                        <p:cTn id="24" dur="1" fill="hold">
                                          <p:stCondLst>
                                            <p:cond delay="249"/>
                                          </p:stCondLst>
                                        </p:cTn>
                                        <p:tgtEl>
                                          <p:spTgt spid="3074"/>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250"/>
                                        <p:tgtEl>
                                          <p:spTgt spid="8"/>
                                        </p:tgtEl>
                                      </p:cBhvr>
                                    </p:animEffect>
                                    <p:set>
                                      <p:cBhvr>
                                        <p:cTn id="27" dur="1" fill="hold">
                                          <p:stCondLst>
                                            <p:cond delay="24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6"/>
          <p:cNvSpPr txBox="1">
            <a:spLocks noGrp="1"/>
          </p:cNvSpPr>
          <p:nvPr>
            <p:ph type="subTitle" idx="1"/>
          </p:nvPr>
        </p:nvSpPr>
        <p:spPr>
          <a:xfrm>
            <a:off x="1126401" y="1469723"/>
            <a:ext cx="4209300" cy="2720227"/>
          </a:xfrm>
          <a:prstGeom prst="rect">
            <a:avLst/>
          </a:prstGeom>
        </p:spPr>
        <p:txBody>
          <a:bodyPr spcFirstLastPara="1" wrap="square" lIns="91425" tIns="91425" rIns="91425" bIns="91425" anchor="t" anchorCtr="0">
            <a:noAutofit/>
          </a:bodyPr>
          <a:lstStyle/>
          <a:p>
            <a:pPr marL="0" indent="0">
              <a:lnSpc>
                <a:spcPct val="130000"/>
              </a:lnSpc>
              <a:buSzPts val="1100"/>
              <a:buNone/>
            </a:pPr>
            <a:r>
              <a:rPr lang="vi-VN" sz="1800">
                <a:latin typeface="Roboto" panose="02000000000000000000" pitchFamily="2" charset="0"/>
                <a:ea typeface="Roboto" panose="02000000000000000000" pitchFamily="2" charset="0"/>
              </a:rPr>
              <a:t>1. Phan Minh Đạt</a:t>
            </a:r>
          </a:p>
          <a:p>
            <a:pPr marL="0" indent="0">
              <a:lnSpc>
                <a:spcPct val="130000"/>
              </a:lnSpc>
              <a:buSzPts val="1100"/>
              <a:buNone/>
            </a:pPr>
            <a:r>
              <a:rPr lang="vi-VN" sz="1800">
                <a:latin typeface="Roboto" panose="02000000000000000000" pitchFamily="2" charset="0"/>
                <a:ea typeface="Roboto" panose="02000000000000000000" pitchFamily="2" charset="0"/>
              </a:rPr>
              <a:t>2. Trần Văn Hưng</a:t>
            </a:r>
          </a:p>
          <a:p>
            <a:pPr marL="0" indent="0">
              <a:lnSpc>
                <a:spcPct val="130000"/>
              </a:lnSpc>
              <a:buSzPts val="1100"/>
              <a:buNone/>
            </a:pPr>
            <a:r>
              <a:rPr lang="vi-VN" sz="1800">
                <a:latin typeface="Roboto" panose="02000000000000000000" pitchFamily="2" charset="0"/>
                <a:ea typeface="Roboto" panose="02000000000000000000" pitchFamily="2" charset="0"/>
              </a:rPr>
              <a:t>3. Bùi Vĩnh Thái</a:t>
            </a:r>
          </a:p>
          <a:p>
            <a:pPr marL="0" indent="0">
              <a:lnSpc>
                <a:spcPct val="130000"/>
              </a:lnSpc>
              <a:buSzPts val="1100"/>
              <a:buNone/>
            </a:pPr>
            <a:r>
              <a:rPr lang="vi-VN" sz="1800">
                <a:latin typeface="Roboto" panose="02000000000000000000" pitchFamily="2" charset="0"/>
                <a:ea typeface="Roboto" panose="02000000000000000000" pitchFamily="2" charset="0"/>
              </a:rPr>
              <a:t>4. Võ Đình Huy</a:t>
            </a:r>
          </a:p>
          <a:p>
            <a:pPr marL="0" indent="0">
              <a:lnSpc>
                <a:spcPct val="130000"/>
              </a:lnSpc>
              <a:buSzPts val="1100"/>
              <a:buNone/>
            </a:pPr>
            <a:r>
              <a:rPr lang="vi-VN" sz="1800">
                <a:latin typeface="Roboto" panose="02000000000000000000" pitchFamily="2" charset="0"/>
                <a:ea typeface="Roboto" panose="02000000000000000000" pitchFamily="2" charset="0"/>
              </a:rPr>
              <a:t>5. Nguyễn Thọ Quang Vinh</a:t>
            </a:r>
          </a:p>
          <a:p>
            <a:pPr marL="0" indent="0">
              <a:lnSpc>
                <a:spcPct val="130000"/>
              </a:lnSpc>
              <a:buSzPts val="1100"/>
              <a:buNone/>
            </a:pPr>
            <a:r>
              <a:rPr lang="vi-VN" sz="1800">
                <a:latin typeface="Roboto" panose="02000000000000000000" pitchFamily="2" charset="0"/>
                <a:ea typeface="Roboto" panose="02000000000000000000" pitchFamily="2" charset="0"/>
              </a:rPr>
              <a:t>6. Huỳnh Kim Thắng</a:t>
            </a:r>
          </a:p>
          <a:p>
            <a:pPr marL="0" indent="0">
              <a:lnSpc>
                <a:spcPct val="130000"/>
              </a:lnSpc>
              <a:buSzPts val="1100"/>
              <a:buNone/>
            </a:pPr>
            <a:r>
              <a:rPr lang="vi-VN" sz="1800">
                <a:latin typeface="Roboto" panose="02000000000000000000" pitchFamily="2" charset="0"/>
                <a:ea typeface="Roboto" panose="02000000000000000000" pitchFamily="2" charset="0"/>
              </a:rPr>
              <a:t>7. Trần Hoàng Anh</a:t>
            </a:r>
            <a:endParaRPr sz="1800">
              <a:latin typeface="Roboto" panose="02000000000000000000" pitchFamily="2" charset="0"/>
              <a:ea typeface="Roboto" panose="02000000000000000000" pitchFamily="2" charset="0"/>
            </a:endParaRPr>
          </a:p>
        </p:txBody>
      </p:sp>
      <p:sp>
        <p:nvSpPr>
          <p:cNvPr id="327" name="Google Shape;327;p36"/>
          <p:cNvSpPr txBox="1">
            <a:spLocks noGrp="1"/>
          </p:cNvSpPr>
          <p:nvPr>
            <p:ph type="title"/>
          </p:nvPr>
        </p:nvSpPr>
        <p:spPr>
          <a:xfrm>
            <a:off x="720000" y="407675"/>
            <a:ext cx="7704000" cy="610200"/>
          </a:xfrm>
          <a:prstGeom prst="rect">
            <a:avLst/>
          </a:prstGeom>
          <a:ln>
            <a:noFill/>
          </a:ln>
        </p:spPr>
        <p:txBody>
          <a:bodyPr spcFirstLastPara="1" wrap="square" lIns="91425" tIns="91425" rIns="91425" bIns="91425" anchor="ctr" anchorCtr="0">
            <a:noAutofit/>
          </a:bodyPr>
          <a:lstStyle/>
          <a:p>
            <a:r>
              <a:rPr lang="vi-VN" b="1">
                <a:latin typeface="Roboto" panose="02000000000000000000" pitchFamily="2" charset="0"/>
                <a:ea typeface="Roboto" panose="02000000000000000000" pitchFamily="2" charset="0"/>
              </a:rPr>
              <a:t>DANH SÁCH THÀNH VIÊN</a:t>
            </a:r>
            <a:endParaRPr b="1">
              <a:latin typeface="Roboto" panose="02000000000000000000" pitchFamily="2" charset="0"/>
              <a:ea typeface="Roboto" panose="02000000000000000000" pitchFamily="2" charset="0"/>
            </a:endParaRPr>
          </a:p>
        </p:txBody>
      </p:sp>
      <p:pic>
        <p:nvPicPr>
          <p:cNvPr id="328" name="Google Shape;328;p36"/>
          <p:cNvPicPr preferRelativeResize="0">
            <a:picLocks noGrp="1"/>
          </p:cNvPicPr>
          <p:nvPr>
            <p:ph type="pic" idx="2"/>
          </p:nvPr>
        </p:nvPicPr>
        <p:blipFill rotWithShape="1">
          <a:blip r:embed="rId3">
            <a:alphaModFix/>
          </a:blip>
          <a:srcRect l="16790" r="16790"/>
          <a:stretch/>
        </p:blipFill>
        <p:spPr>
          <a:xfrm>
            <a:off x="5335701" y="1207778"/>
            <a:ext cx="3088300" cy="3244125"/>
          </a:xfrm>
          <a:prstGeom prst="rect">
            <a:avLst/>
          </a:prstGeom>
        </p:spPr>
      </p:pic>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D7C15-EB69-E257-B4E4-0E75348D3889}"/>
            </a:ext>
          </a:extLst>
        </p:cNvPr>
        <p:cNvGrpSpPr/>
        <p:nvPr/>
      </p:nvGrpSpPr>
      <p:grpSpPr>
        <a:xfrm>
          <a:off x="0" y="0"/>
          <a:ext cx="0" cy="0"/>
          <a:chOff x="0" y="0"/>
          <a:chExt cx="0" cy="0"/>
        </a:xfrm>
      </p:grpSpPr>
      <p:sp>
        <p:nvSpPr>
          <p:cNvPr id="6" name="Google Shape;413;p40">
            <a:extLst>
              <a:ext uri="{FF2B5EF4-FFF2-40B4-BE49-F238E27FC236}">
                <a16:creationId xmlns:a16="http://schemas.microsoft.com/office/drawing/2014/main" id="{3F0CA1A9-8C3A-BECA-BCC3-F8519894419C}"/>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3. Cơ sở để thực hiện dự án</a:t>
            </a:r>
            <a:endParaRPr b="1">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AAEEE5BA-4383-2C43-229E-5C80C7951DBD}"/>
              </a:ext>
            </a:extLst>
          </p:cNvPr>
          <p:cNvSpPr txBox="1"/>
          <p:nvPr/>
        </p:nvSpPr>
        <p:spPr>
          <a:xfrm>
            <a:off x="184894" y="1017875"/>
            <a:ext cx="1620957"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Nguồn lực</a:t>
            </a:r>
          </a:p>
        </p:txBody>
      </p:sp>
      <p:sp>
        <p:nvSpPr>
          <p:cNvPr id="8" name="TextBox 7">
            <a:extLst>
              <a:ext uri="{FF2B5EF4-FFF2-40B4-BE49-F238E27FC236}">
                <a16:creationId xmlns:a16="http://schemas.microsoft.com/office/drawing/2014/main" id="{61D9C912-062F-BA0E-CF9D-EB8229596C2F}"/>
              </a:ext>
            </a:extLst>
          </p:cNvPr>
          <p:cNvSpPr txBox="1"/>
          <p:nvPr/>
        </p:nvSpPr>
        <p:spPr>
          <a:xfrm>
            <a:off x="620940" y="1517615"/>
            <a:ext cx="4278720" cy="1277273"/>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Đội ngũ phát triển: quản lý dự án, phát triển phần mềm, thiết kế UX/UI, chuyên gia kiểm thử phần mềm.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Tài chính: nhà đầu tư hoặc nội bộ.</a:t>
            </a:r>
          </a:p>
        </p:txBody>
      </p:sp>
      <p:pic>
        <p:nvPicPr>
          <p:cNvPr id="3074" name="Picture 2">
            <a:extLst>
              <a:ext uri="{FF2B5EF4-FFF2-40B4-BE49-F238E27FC236}">
                <a16:creationId xmlns:a16="http://schemas.microsoft.com/office/drawing/2014/main" id="{898B409E-AAA3-D483-56DE-4A189D75B8C7}"/>
              </a:ext>
            </a:extLst>
          </p:cNvPr>
          <p:cNvPicPr>
            <a:picLocks noChangeAspect="1" noChangeArrowheads="1"/>
          </p:cNvPicPr>
          <p:nvPr/>
        </p:nvPicPr>
        <p:blipFill>
          <a:blip r:embed="rId2"/>
          <a:srcRect/>
          <a:stretch/>
        </p:blipFill>
        <p:spPr bwMode="auto">
          <a:xfrm>
            <a:off x="5192496" y="863634"/>
            <a:ext cx="3231504" cy="28777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732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250" fill="hold"/>
                                        <p:tgtEl>
                                          <p:spTgt spid="8"/>
                                        </p:tgtEl>
                                        <p:attrNameLst>
                                          <p:attrName>ppt_x</p:attrName>
                                        </p:attrNameLst>
                                      </p:cBhvr>
                                      <p:tavLst>
                                        <p:tav tm="0">
                                          <p:val>
                                            <p:strVal val="0-#ppt_w/2"/>
                                          </p:val>
                                        </p:tav>
                                        <p:tav tm="100000">
                                          <p:val>
                                            <p:strVal val="#ppt_x"/>
                                          </p:val>
                                        </p:tav>
                                      </p:tavLst>
                                    </p:anim>
                                    <p:anim calcmode="lin" valueType="num">
                                      <p:cBhvr additive="base">
                                        <p:cTn id="12" dur="2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anim calcmode="lin" valueType="num">
                                      <p:cBhvr additive="base">
                                        <p:cTn id="15" dur="250" fill="hold"/>
                                        <p:tgtEl>
                                          <p:spTgt spid="3074"/>
                                        </p:tgtEl>
                                        <p:attrNameLst>
                                          <p:attrName>ppt_x</p:attrName>
                                        </p:attrNameLst>
                                      </p:cBhvr>
                                      <p:tavLst>
                                        <p:tav tm="0">
                                          <p:val>
                                            <p:strVal val="1+#ppt_w/2"/>
                                          </p:val>
                                        </p:tav>
                                        <p:tav tm="100000">
                                          <p:val>
                                            <p:strVal val="#ppt_x"/>
                                          </p:val>
                                        </p:tav>
                                      </p:tavLst>
                                    </p:anim>
                                    <p:anim calcmode="lin" valueType="num">
                                      <p:cBhvr additive="base">
                                        <p:cTn id="16" dur="250" fill="hold"/>
                                        <p:tgtEl>
                                          <p:spTgt spid="307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7"/>
                                        </p:tgtEl>
                                      </p:cBhvr>
                                    </p:animEffect>
                                    <p:set>
                                      <p:cBhvr>
                                        <p:cTn id="21" dur="1" fill="hold">
                                          <p:stCondLst>
                                            <p:cond delay="24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8"/>
                                        </p:tgtEl>
                                      </p:cBhvr>
                                    </p:animEffect>
                                    <p:set>
                                      <p:cBhvr>
                                        <p:cTn id="24" dur="1" fill="hold">
                                          <p:stCondLst>
                                            <p:cond delay="249"/>
                                          </p:stCondLst>
                                        </p:cTn>
                                        <p:tgtEl>
                                          <p:spTgt spid="8"/>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3074"/>
                                        </p:tgtEl>
                                      </p:cBhvr>
                                    </p:animEffect>
                                    <p:set>
                                      <p:cBhvr>
                                        <p:cTn id="27" dur="1" fill="hold">
                                          <p:stCondLst>
                                            <p:cond delay="249"/>
                                          </p:stCondLst>
                                        </p:cTn>
                                        <p:tgtEl>
                                          <p:spTgt spid="307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P spid="8"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2F415-F3BC-8316-7F53-DC66B586051E}"/>
            </a:ext>
          </a:extLst>
        </p:cNvPr>
        <p:cNvGrpSpPr/>
        <p:nvPr/>
      </p:nvGrpSpPr>
      <p:grpSpPr>
        <a:xfrm>
          <a:off x="0" y="0"/>
          <a:ext cx="0" cy="0"/>
          <a:chOff x="0" y="0"/>
          <a:chExt cx="0" cy="0"/>
        </a:xfrm>
      </p:grpSpPr>
      <p:sp>
        <p:nvSpPr>
          <p:cNvPr id="6" name="Google Shape;413;p40">
            <a:extLst>
              <a:ext uri="{FF2B5EF4-FFF2-40B4-BE49-F238E27FC236}">
                <a16:creationId xmlns:a16="http://schemas.microsoft.com/office/drawing/2014/main" id="{9E037D57-727A-9D36-6AA4-645BAF2910BF}"/>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3. Cơ sở để thực hiện dự án</a:t>
            </a:r>
            <a:endParaRPr b="1">
              <a:latin typeface="Roboto" panose="02000000000000000000" pitchFamily="2" charset="0"/>
              <a:ea typeface="Roboto" panose="02000000000000000000" pitchFamily="2" charset="0"/>
            </a:endParaRPr>
          </a:p>
        </p:txBody>
      </p:sp>
      <p:sp>
        <p:nvSpPr>
          <p:cNvPr id="7" name="TextBox 6">
            <a:extLst>
              <a:ext uri="{FF2B5EF4-FFF2-40B4-BE49-F238E27FC236}">
                <a16:creationId xmlns:a16="http://schemas.microsoft.com/office/drawing/2014/main" id="{40C0B0FC-9200-2C9D-F223-A334954BD349}"/>
              </a:ext>
            </a:extLst>
          </p:cNvPr>
          <p:cNvSpPr txBox="1"/>
          <p:nvPr/>
        </p:nvSpPr>
        <p:spPr>
          <a:xfrm>
            <a:off x="3789154" y="1505555"/>
            <a:ext cx="1370888"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Phạm vi</a:t>
            </a:r>
          </a:p>
        </p:txBody>
      </p:sp>
      <p:sp>
        <p:nvSpPr>
          <p:cNvPr id="8" name="TextBox 7">
            <a:extLst>
              <a:ext uri="{FF2B5EF4-FFF2-40B4-BE49-F238E27FC236}">
                <a16:creationId xmlns:a16="http://schemas.microsoft.com/office/drawing/2014/main" id="{C04DDE44-0512-4879-58C0-CBE448D302D7}"/>
              </a:ext>
            </a:extLst>
          </p:cNvPr>
          <p:cNvSpPr txBox="1"/>
          <p:nvPr/>
        </p:nvSpPr>
        <p:spPr>
          <a:xfrm>
            <a:off x="4171860" y="2012915"/>
            <a:ext cx="4370160" cy="1477328"/>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Phát triển một ứng dụng quản lý công việc nhóm với các chức năng cơ bản như tạo và quản lý dự án, phân công công việc, theo dõi tiến độ, và hỗ trợ giao tiếp giữa các thành viên.</a:t>
            </a:r>
          </a:p>
        </p:txBody>
      </p:sp>
      <p:pic>
        <p:nvPicPr>
          <p:cNvPr id="3074" name="Picture 2">
            <a:extLst>
              <a:ext uri="{FF2B5EF4-FFF2-40B4-BE49-F238E27FC236}">
                <a16:creationId xmlns:a16="http://schemas.microsoft.com/office/drawing/2014/main" id="{0776E770-0585-0A5E-763F-CA9188E0FCD4}"/>
              </a:ext>
            </a:extLst>
          </p:cNvPr>
          <p:cNvPicPr>
            <a:picLocks noChangeAspect="1" noChangeArrowheads="1"/>
          </p:cNvPicPr>
          <p:nvPr/>
        </p:nvPicPr>
        <p:blipFill>
          <a:blip r:embed="rId2"/>
          <a:srcRect/>
          <a:stretch/>
        </p:blipFill>
        <p:spPr bwMode="auto">
          <a:xfrm>
            <a:off x="395824" y="1546134"/>
            <a:ext cx="3223676" cy="2149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2112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par>
                          <p:cTn id="8" fill="hold">
                            <p:stCondLst>
                              <p:cond delay="250"/>
                            </p:stCondLst>
                            <p:childTnLst>
                              <p:par>
                                <p:cTn id="9" presetID="2" presetClass="entr" presetSubtype="8" fill="hold" nodeType="after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250" fill="hold"/>
                                        <p:tgtEl>
                                          <p:spTgt spid="3074"/>
                                        </p:tgtEl>
                                        <p:attrNameLst>
                                          <p:attrName>ppt_x</p:attrName>
                                        </p:attrNameLst>
                                      </p:cBhvr>
                                      <p:tavLst>
                                        <p:tav tm="0">
                                          <p:val>
                                            <p:strVal val="0-#ppt_w/2"/>
                                          </p:val>
                                        </p:tav>
                                        <p:tav tm="100000">
                                          <p:val>
                                            <p:strVal val="#ppt_x"/>
                                          </p:val>
                                        </p:tav>
                                      </p:tavLst>
                                    </p:anim>
                                    <p:anim calcmode="lin" valueType="num">
                                      <p:cBhvr additive="base">
                                        <p:cTn id="12" dur="250" fill="hold"/>
                                        <p:tgtEl>
                                          <p:spTgt spid="307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250" fill="hold"/>
                                        <p:tgtEl>
                                          <p:spTgt spid="8"/>
                                        </p:tgtEl>
                                        <p:attrNameLst>
                                          <p:attrName>ppt_x</p:attrName>
                                        </p:attrNameLst>
                                      </p:cBhvr>
                                      <p:tavLst>
                                        <p:tav tm="0">
                                          <p:val>
                                            <p:strVal val="1+#ppt_w/2"/>
                                          </p:val>
                                        </p:tav>
                                        <p:tav tm="100000">
                                          <p:val>
                                            <p:strVal val="#ppt_x"/>
                                          </p:val>
                                        </p:tav>
                                      </p:tavLst>
                                    </p:anim>
                                    <p:anim calcmode="lin" valueType="num">
                                      <p:cBhvr additive="base">
                                        <p:cTn id="16" dur="2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1971ACBB-DADC-472F-DFB1-417CEBB512BD}"/>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17AE4971-DA8C-EA2C-CCF3-8E98DDCB965A}"/>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D15D987F-7184-8457-147D-6A1F6B353440}"/>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22188F76-7322-3F13-FE05-237D2CD45F95}"/>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4DF5AE9C-93E5-E4CE-00CF-28D828A4FC53}"/>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906A8833-37EC-DCD0-3322-52F9243A78F1}"/>
              </a:ext>
            </a:extLst>
          </p:cNvPr>
          <p:cNvSpPr txBox="1">
            <a:spLocks noGrp="1"/>
          </p:cNvSpPr>
          <p:nvPr>
            <p:ph type="title"/>
          </p:nvPr>
        </p:nvSpPr>
        <p:spPr>
          <a:xfrm>
            <a:off x="1965600" y="1824465"/>
            <a:ext cx="5212800" cy="933970"/>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CÁC RÀNG BUỘC</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67E5F252-4AB7-E84E-7946-CF7C9A66ABD2}"/>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4</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79255938"/>
      </p:ext>
    </p:extLst>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413;p40">
            <a:extLst>
              <a:ext uri="{FF2B5EF4-FFF2-40B4-BE49-F238E27FC236}">
                <a16:creationId xmlns:a16="http://schemas.microsoft.com/office/drawing/2014/main" id="{18EEB218-2E42-08EB-FB41-85F454DB0969}"/>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4. Các ràng buộc</a:t>
            </a:r>
            <a:endParaRPr b="1">
              <a:latin typeface="Roboto" panose="02000000000000000000" pitchFamily="2" charset="0"/>
              <a:ea typeface="Roboto" panose="02000000000000000000" pitchFamily="2" charset="0"/>
            </a:endParaRPr>
          </a:p>
        </p:txBody>
      </p:sp>
      <p:sp>
        <p:nvSpPr>
          <p:cNvPr id="8" name="TextBox 7">
            <a:extLst>
              <a:ext uri="{FF2B5EF4-FFF2-40B4-BE49-F238E27FC236}">
                <a16:creationId xmlns:a16="http://schemas.microsoft.com/office/drawing/2014/main" id="{F243844D-9175-73A3-B70B-6C583D262465}"/>
              </a:ext>
            </a:extLst>
          </p:cNvPr>
          <p:cNvSpPr txBox="1"/>
          <p:nvPr/>
        </p:nvSpPr>
        <p:spPr>
          <a:xfrm>
            <a:off x="177274" y="1177895"/>
            <a:ext cx="1370888"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Phạm vi</a:t>
            </a:r>
          </a:p>
        </p:txBody>
      </p:sp>
      <p:sp>
        <p:nvSpPr>
          <p:cNvPr id="9" name="TextBox 8">
            <a:extLst>
              <a:ext uri="{FF2B5EF4-FFF2-40B4-BE49-F238E27FC236}">
                <a16:creationId xmlns:a16="http://schemas.microsoft.com/office/drawing/2014/main" id="{8C70E8F8-9C69-2691-3669-E1F5FD154EC0}"/>
              </a:ext>
            </a:extLst>
          </p:cNvPr>
          <p:cNvSpPr txBox="1"/>
          <p:nvPr/>
        </p:nvSpPr>
        <p:spPr>
          <a:xfrm>
            <a:off x="567600" y="1685255"/>
            <a:ext cx="4370160" cy="1200329"/>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Ràng buộc về tính năng: không làm phức tạp hóa sản phẩm, đồng thời phải đáp ứng được nhu cầu cơ bản của người dùng. </a:t>
            </a:r>
          </a:p>
        </p:txBody>
      </p:sp>
      <p:pic>
        <p:nvPicPr>
          <p:cNvPr id="10" name="Picture 2">
            <a:extLst>
              <a:ext uri="{FF2B5EF4-FFF2-40B4-BE49-F238E27FC236}">
                <a16:creationId xmlns:a16="http://schemas.microsoft.com/office/drawing/2014/main" id="{65CF28A9-1C56-A3E0-E45E-4A965662078D}"/>
              </a:ext>
            </a:extLst>
          </p:cNvPr>
          <p:cNvPicPr>
            <a:picLocks noChangeAspect="1" noChangeArrowheads="1"/>
          </p:cNvPicPr>
          <p:nvPr/>
        </p:nvPicPr>
        <p:blipFill>
          <a:blip r:embed="rId2"/>
          <a:srcRect/>
          <a:stretch/>
        </p:blipFill>
        <p:spPr bwMode="auto">
          <a:xfrm>
            <a:off x="5272624" y="1221219"/>
            <a:ext cx="3223676" cy="2149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30720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50" fill="hold"/>
                                        <p:tgtEl>
                                          <p:spTgt spid="9"/>
                                        </p:tgtEl>
                                        <p:attrNameLst>
                                          <p:attrName>ppt_x</p:attrName>
                                        </p:attrNameLst>
                                      </p:cBhvr>
                                      <p:tavLst>
                                        <p:tav tm="0">
                                          <p:val>
                                            <p:strVal val="0-#ppt_w/2"/>
                                          </p:val>
                                        </p:tav>
                                        <p:tav tm="100000">
                                          <p:val>
                                            <p:strVal val="#ppt_x"/>
                                          </p:val>
                                        </p:tav>
                                      </p:tavLst>
                                    </p:anim>
                                    <p:anim calcmode="lin" valueType="num">
                                      <p:cBhvr additive="base">
                                        <p:cTn id="12" dur="25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250" fill="hold"/>
                                        <p:tgtEl>
                                          <p:spTgt spid="10"/>
                                        </p:tgtEl>
                                        <p:attrNameLst>
                                          <p:attrName>ppt_x</p:attrName>
                                        </p:attrNameLst>
                                      </p:cBhvr>
                                      <p:tavLst>
                                        <p:tav tm="0">
                                          <p:val>
                                            <p:strVal val="1+#ppt_w/2"/>
                                          </p:val>
                                        </p:tav>
                                        <p:tav tm="100000">
                                          <p:val>
                                            <p:strVal val="#ppt_x"/>
                                          </p:val>
                                        </p:tav>
                                      </p:tavLst>
                                    </p:anim>
                                    <p:anim calcmode="lin" valueType="num">
                                      <p:cBhvr additive="base">
                                        <p:cTn id="16" dur="25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8"/>
                                        </p:tgtEl>
                                      </p:cBhvr>
                                    </p:animEffect>
                                    <p:set>
                                      <p:cBhvr>
                                        <p:cTn id="21" dur="1" fill="hold">
                                          <p:stCondLst>
                                            <p:cond delay="249"/>
                                          </p:stCondLst>
                                        </p:cTn>
                                        <p:tgtEl>
                                          <p:spTgt spid="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9"/>
                                        </p:tgtEl>
                                      </p:cBhvr>
                                    </p:animEffect>
                                    <p:set>
                                      <p:cBhvr>
                                        <p:cTn id="24" dur="1" fill="hold">
                                          <p:stCondLst>
                                            <p:cond delay="249"/>
                                          </p:stCondLst>
                                        </p:cTn>
                                        <p:tgtEl>
                                          <p:spTgt spid="9"/>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10"/>
                                        </p:tgtEl>
                                      </p:cBhvr>
                                    </p:animEffect>
                                    <p:set>
                                      <p:cBhvr>
                                        <p:cTn id="27" dur="1" fill="hold">
                                          <p:stCondLst>
                                            <p:cond delay="2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C2024-810B-2B28-EBCA-319C8EED981E}"/>
            </a:ext>
          </a:extLst>
        </p:cNvPr>
        <p:cNvGrpSpPr/>
        <p:nvPr/>
      </p:nvGrpSpPr>
      <p:grpSpPr>
        <a:xfrm>
          <a:off x="0" y="0"/>
          <a:ext cx="0" cy="0"/>
          <a:chOff x="0" y="0"/>
          <a:chExt cx="0" cy="0"/>
        </a:xfrm>
      </p:grpSpPr>
      <p:sp>
        <p:nvSpPr>
          <p:cNvPr id="7" name="Google Shape;413;p40">
            <a:extLst>
              <a:ext uri="{FF2B5EF4-FFF2-40B4-BE49-F238E27FC236}">
                <a16:creationId xmlns:a16="http://schemas.microsoft.com/office/drawing/2014/main" id="{7F87E686-C6D5-C41A-85D0-346CF404C1EE}"/>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4. Các ràng buộc</a:t>
            </a:r>
            <a:endParaRPr b="1">
              <a:latin typeface="Roboto" panose="02000000000000000000" pitchFamily="2" charset="0"/>
              <a:ea typeface="Roboto" panose="02000000000000000000" pitchFamily="2" charset="0"/>
            </a:endParaRPr>
          </a:p>
        </p:txBody>
      </p:sp>
      <p:sp>
        <p:nvSpPr>
          <p:cNvPr id="2" name="TextBox 1">
            <a:extLst>
              <a:ext uri="{FF2B5EF4-FFF2-40B4-BE49-F238E27FC236}">
                <a16:creationId xmlns:a16="http://schemas.microsoft.com/office/drawing/2014/main" id="{D9805D2B-AFBF-CC58-CF1F-225816C96AF5}"/>
              </a:ext>
            </a:extLst>
          </p:cNvPr>
          <p:cNvSpPr txBox="1"/>
          <p:nvPr/>
        </p:nvSpPr>
        <p:spPr>
          <a:xfrm>
            <a:off x="3663513" y="1169254"/>
            <a:ext cx="1589301" cy="400110"/>
          </a:xfrm>
          <a:prstGeom prst="rect">
            <a:avLst/>
          </a:prstGeom>
          <a:noFill/>
        </p:spPr>
        <p:txBody>
          <a:bodyPr wrap="squar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Nhân sự</a:t>
            </a:r>
          </a:p>
        </p:txBody>
      </p:sp>
      <p:sp>
        <p:nvSpPr>
          <p:cNvPr id="3" name="TextBox 2">
            <a:extLst>
              <a:ext uri="{FF2B5EF4-FFF2-40B4-BE49-F238E27FC236}">
                <a16:creationId xmlns:a16="http://schemas.microsoft.com/office/drawing/2014/main" id="{382FB0C9-00B9-E258-0D97-36033D6E12E4}"/>
              </a:ext>
            </a:extLst>
          </p:cNvPr>
          <p:cNvSpPr txBox="1"/>
          <p:nvPr/>
        </p:nvSpPr>
        <p:spPr>
          <a:xfrm>
            <a:off x="4046220" y="1676614"/>
            <a:ext cx="4922520" cy="2108269"/>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Kỹ năng và kinh nghiệm: đội ngũ phát triển cần có sự đa dạng về kỹ năng và kinh nghiệm, nhưng việc tuyển dụng và giữ chân nhân tài luôn là thách thức.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Sự phối hợp: sự phối hợp giữa các thành viên trong đội ngũ cần được tối ưu hóa để tránh mất thời gian và sai sót.</a:t>
            </a:r>
          </a:p>
        </p:txBody>
      </p:sp>
      <p:pic>
        <p:nvPicPr>
          <p:cNvPr id="4" name="Picture 2">
            <a:extLst>
              <a:ext uri="{FF2B5EF4-FFF2-40B4-BE49-F238E27FC236}">
                <a16:creationId xmlns:a16="http://schemas.microsoft.com/office/drawing/2014/main" id="{A5E6B1E7-CC8A-D28B-119B-729D941F6C68}"/>
              </a:ext>
            </a:extLst>
          </p:cNvPr>
          <p:cNvPicPr>
            <a:picLocks noChangeAspect="1" noChangeArrowheads="1"/>
          </p:cNvPicPr>
          <p:nvPr/>
        </p:nvPicPr>
        <p:blipFill>
          <a:blip r:embed="rId2"/>
          <a:srcRect/>
          <a:stretch/>
        </p:blipFill>
        <p:spPr bwMode="auto">
          <a:xfrm>
            <a:off x="327243" y="1769946"/>
            <a:ext cx="3524479" cy="2014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25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p:stCondLst>
                              <p:cond delay="250"/>
                            </p:stCondLst>
                            <p:childTnLst>
                              <p:par>
                                <p:cTn id="9" presetID="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250" fill="hold"/>
                                        <p:tgtEl>
                                          <p:spTgt spid="4"/>
                                        </p:tgtEl>
                                        <p:attrNameLst>
                                          <p:attrName>ppt_x</p:attrName>
                                        </p:attrNameLst>
                                      </p:cBhvr>
                                      <p:tavLst>
                                        <p:tav tm="0">
                                          <p:val>
                                            <p:strVal val="0-#ppt_w/2"/>
                                          </p:val>
                                        </p:tav>
                                        <p:tav tm="100000">
                                          <p:val>
                                            <p:strVal val="#ppt_x"/>
                                          </p:val>
                                        </p:tav>
                                      </p:tavLst>
                                    </p:anim>
                                    <p:anim calcmode="lin" valueType="num">
                                      <p:cBhvr additive="base">
                                        <p:cTn id="12" dur="2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250" fill="hold"/>
                                        <p:tgtEl>
                                          <p:spTgt spid="3"/>
                                        </p:tgtEl>
                                        <p:attrNameLst>
                                          <p:attrName>ppt_x</p:attrName>
                                        </p:attrNameLst>
                                      </p:cBhvr>
                                      <p:tavLst>
                                        <p:tav tm="0">
                                          <p:val>
                                            <p:strVal val="1+#ppt_w/2"/>
                                          </p:val>
                                        </p:tav>
                                        <p:tav tm="100000">
                                          <p:val>
                                            <p:strVal val="#ppt_x"/>
                                          </p:val>
                                        </p:tav>
                                      </p:tavLst>
                                    </p:anim>
                                    <p:anim calcmode="lin" valueType="num">
                                      <p:cBhvr additive="base">
                                        <p:cTn id="16" dur="25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2"/>
                                        </p:tgtEl>
                                      </p:cBhvr>
                                    </p:animEffect>
                                    <p:set>
                                      <p:cBhvr>
                                        <p:cTn id="21" dur="1" fill="hold">
                                          <p:stCondLst>
                                            <p:cond delay="249"/>
                                          </p:stCondLst>
                                        </p:cTn>
                                        <p:tgtEl>
                                          <p:spTgt spid="2"/>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250"/>
                                        <p:tgtEl>
                                          <p:spTgt spid="4"/>
                                        </p:tgtEl>
                                      </p:cBhvr>
                                    </p:animEffect>
                                    <p:set>
                                      <p:cBhvr>
                                        <p:cTn id="24" dur="1" fill="hold">
                                          <p:stCondLst>
                                            <p:cond delay="249"/>
                                          </p:stCondLst>
                                        </p:cTn>
                                        <p:tgtEl>
                                          <p:spTgt spid="4"/>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250"/>
                                        <p:tgtEl>
                                          <p:spTgt spid="3"/>
                                        </p:tgtEl>
                                      </p:cBhvr>
                                    </p:animEffect>
                                    <p:set>
                                      <p:cBhvr>
                                        <p:cTn id="27" dur="1" fill="hold">
                                          <p:stCondLst>
                                            <p:cond delay="24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929E1-1D90-7F93-CDA6-35567379781E}"/>
            </a:ext>
          </a:extLst>
        </p:cNvPr>
        <p:cNvGrpSpPr/>
        <p:nvPr/>
      </p:nvGrpSpPr>
      <p:grpSpPr>
        <a:xfrm>
          <a:off x="0" y="0"/>
          <a:ext cx="0" cy="0"/>
          <a:chOff x="0" y="0"/>
          <a:chExt cx="0" cy="0"/>
        </a:xfrm>
      </p:grpSpPr>
      <p:sp>
        <p:nvSpPr>
          <p:cNvPr id="7" name="Google Shape;413;p40">
            <a:extLst>
              <a:ext uri="{FF2B5EF4-FFF2-40B4-BE49-F238E27FC236}">
                <a16:creationId xmlns:a16="http://schemas.microsoft.com/office/drawing/2014/main" id="{FFE7E4D0-8278-09A8-D5F8-E185D7E660A2}"/>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4. Các ràng buộc</a:t>
            </a:r>
            <a:endParaRPr b="1">
              <a:latin typeface="Roboto" panose="02000000000000000000" pitchFamily="2" charset="0"/>
              <a:ea typeface="Roboto" panose="02000000000000000000" pitchFamily="2" charset="0"/>
            </a:endParaRPr>
          </a:p>
        </p:txBody>
      </p:sp>
      <p:sp>
        <p:nvSpPr>
          <p:cNvPr id="8" name="TextBox 7">
            <a:extLst>
              <a:ext uri="{FF2B5EF4-FFF2-40B4-BE49-F238E27FC236}">
                <a16:creationId xmlns:a16="http://schemas.microsoft.com/office/drawing/2014/main" id="{859C6056-0259-DB5A-9B45-8F439486F3F8}"/>
              </a:ext>
            </a:extLst>
          </p:cNvPr>
          <p:cNvSpPr txBox="1"/>
          <p:nvPr/>
        </p:nvSpPr>
        <p:spPr>
          <a:xfrm>
            <a:off x="177274" y="1177895"/>
            <a:ext cx="1906291" cy="400110"/>
          </a:xfrm>
          <a:prstGeom prst="rect">
            <a:avLst/>
          </a:prstGeom>
          <a:noFill/>
        </p:spPr>
        <p:txBody>
          <a:bodyPr wrap="non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Lập lịch trình</a:t>
            </a:r>
          </a:p>
        </p:txBody>
      </p:sp>
      <p:sp>
        <p:nvSpPr>
          <p:cNvPr id="9" name="TextBox 8">
            <a:extLst>
              <a:ext uri="{FF2B5EF4-FFF2-40B4-BE49-F238E27FC236}">
                <a16:creationId xmlns:a16="http://schemas.microsoft.com/office/drawing/2014/main" id="{A16E60AB-C768-122B-663D-6C9C513981CF}"/>
              </a:ext>
            </a:extLst>
          </p:cNvPr>
          <p:cNvSpPr txBox="1"/>
          <p:nvPr/>
        </p:nvSpPr>
        <p:spPr>
          <a:xfrm>
            <a:off x="567600" y="1685255"/>
            <a:ext cx="4370160" cy="923330"/>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Thời gian đưa ra thị trường: cần phải cân nhắc thời gian đưa sản phẩm ra thị trường sao cho phù hợp.</a:t>
            </a:r>
          </a:p>
        </p:txBody>
      </p:sp>
      <p:pic>
        <p:nvPicPr>
          <p:cNvPr id="10" name="Picture 2">
            <a:extLst>
              <a:ext uri="{FF2B5EF4-FFF2-40B4-BE49-F238E27FC236}">
                <a16:creationId xmlns:a16="http://schemas.microsoft.com/office/drawing/2014/main" id="{DE85611F-45C4-D4A8-D7FC-6868DE1786D4}"/>
              </a:ext>
            </a:extLst>
          </p:cNvPr>
          <p:cNvPicPr>
            <a:picLocks noChangeAspect="1" noChangeArrowheads="1"/>
          </p:cNvPicPr>
          <p:nvPr/>
        </p:nvPicPr>
        <p:blipFill rotWithShape="1">
          <a:blip r:embed="rId2"/>
          <a:srcRect l="6868"/>
          <a:stretch/>
        </p:blipFill>
        <p:spPr bwMode="auto">
          <a:xfrm>
            <a:off x="5177880" y="1017875"/>
            <a:ext cx="3398520" cy="19887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330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50" fill="hold"/>
                                        <p:tgtEl>
                                          <p:spTgt spid="9"/>
                                        </p:tgtEl>
                                        <p:attrNameLst>
                                          <p:attrName>ppt_x</p:attrName>
                                        </p:attrNameLst>
                                      </p:cBhvr>
                                      <p:tavLst>
                                        <p:tav tm="0">
                                          <p:val>
                                            <p:strVal val="0-#ppt_w/2"/>
                                          </p:val>
                                        </p:tav>
                                        <p:tav tm="100000">
                                          <p:val>
                                            <p:strVal val="#ppt_x"/>
                                          </p:val>
                                        </p:tav>
                                      </p:tavLst>
                                    </p:anim>
                                    <p:anim calcmode="lin" valueType="num">
                                      <p:cBhvr additive="base">
                                        <p:cTn id="12" dur="25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250" fill="hold"/>
                                        <p:tgtEl>
                                          <p:spTgt spid="10"/>
                                        </p:tgtEl>
                                        <p:attrNameLst>
                                          <p:attrName>ppt_x</p:attrName>
                                        </p:attrNameLst>
                                      </p:cBhvr>
                                      <p:tavLst>
                                        <p:tav tm="0">
                                          <p:val>
                                            <p:strVal val="1+#ppt_w/2"/>
                                          </p:val>
                                        </p:tav>
                                        <p:tav tm="100000">
                                          <p:val>
                                            <p:strVal val="#ppt_x"/>
                                          </p:val>
                                        </p:tav>
                                      </p:tavLst>
                                    </p:anim>
                                    <p:anim calcmode="lin" valueType="num">
                                      <p:cBhvr additive="base">
                                        <p:cTn id="16" dur="25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8"/>
                                        </p:tgtEl>
                                      </p:cBhvr>
                                    </p:animEffect>
                                    <p:set>
                                      <p:cBhvr>
                                        <p:cTn id="21" dur="1" fill="hold">
                                          <p:stCondLst>
                                            <p:cond delay="249"/>
                                          </p:stCondLst>
                                        </p:cTn>
                                        <p:tgtEl>
                                          <p:spTgt spid="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9"/>
                                        </p:tgtEl>
                                      </p:cBhvr>
                                    </p:animEffect>
                                    <p:set>
                                      <p:cBhvr>
                                        <p:cTn id="24" dur="1" fill="hold">
                                          <p:stCondLst>
                                            <p:cond delay="249"/>
                                          </p:stCondLst>
                                        </p:cTn>
                                        <p:tgtEl>
                                          <p:spTgt spid="9"/>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10"/>
                                        </p:tgtEl>
                                      </p:cBhvr>
                                    </p:animEffect>
                                    <p:set>
                                      <p:cBhvr>
                                        <p:cTn id="27" dur="1" fill="hold">
                                          <p:stCondLst>
                                            <p:cond delay="2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48D01-4A9E-3608-813B-249E6A18B4BF}"/>
            </a:ext>
          </a:extLst>
        </p:cNvPr>
        <p:cNvGrpSpPr/>
        <p:nvPr/>
      </p:nvGrpSpPr>
      <p:grpSpPr>
        <a:xfrm>
          <a:off x="0" y="0"/>
          <a:ext cx="0" cy="0"/>
          <a:chOff x="0" y="0"/>
          <a:chExt cx="0" cy="0"/>
        </a:xfrm>
      </p:grpSpPr>
      <p:sp>
        <p:nvSpPr>
          <p:cNvPr id="7" name="Google Shape;413;p40">
            <a:extLst>
              <a:ext uri="{FF2B5EF4-FFF2-40B4-BE49-F238E27FC236}">
                <a16:creationId xmlns:a16="http://schemas.microsoft.com/office/drawing/2014/main" id="{9343DDA1-B550-05A1-1C9A-539AAD301055}"/>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4. Các ràng buộc</a:t>
            </a:r>
            <a:endParaRPr b="1">
              <a:latin typeface="Roboto" panose="02000000000000000000" pitchFamily="2" charset="0"/>
              <a:ea typeface="Roboto" panose="02000000000000000000" pitchFamily="2" charset="0"/>
            </a:endParaRPr>
          </a:p>
        </p:txBody>
      </p:sp>
      <p:sp>
        <p:nvSpPr>
          <p:cNvPr id="2" name="TextBox 1">
            <a:extLst>
              <a:ext uri="{FF2B5EF4-FFF2-40B4-BE49-F238E27FC236}">
                <a16:creationId xmlns:a16="http://schemas.microsoft.com/office/drawing/2014/main" id="{56A6379B-0475-7827-49B7-19EAEF877145}"/>
              </a:ext>
            </a:extLst>
          </p:cNvPr>
          <p:cNvSpPr txBox="1"/>
          <p:nvPr/>
        </p:nvSpPr>
        <p:spPr>
          <a:xfrm>
            <a:off x="3663513" y="1169254"/>
            <a:ext cx="2432487" cy="400110"/>
          </a:xfrm>
          <a:prstGeom prst="rect">
            <a:avLst/>
          </a:prstGeom>
          <a:noFill/>
        </p:spPr>
        <p:txBody>
          <a:bodyPr wrap="square" rtlCol="0">
            <a:spAutoFit/>
          </a:bodyPr>
          <a:lstStyle/>
          <a:p>
            <a:pPr marL="285744" indent="-285744">
              <a:buFont typeface="Wingdings" panose="05000000000000000000" pitchFamily="2" charset="2"/>
              <a:buChar char="v"/>
            </a:pPr>
            <a:r>
              <a:rPr lang="vi-VN" sz="2000" i="1">
                <a:latin typeface="Roboto" panose="02000000000000000000" pitchFamily="2" charset="0"/>
                <a:ea typeface="Roboto" panose="02000000000000000000" pitchFamily="2" charset="0"/>
              </a:rPr>
              <a:t>Quản lý dự án</a:t>
            </a:r>
          </a:p>
        </p:txBody>
      </p:sp>
      <p:sp>
        <p:nvSpPr>
          <p:cNvPr id="3" name="TextBox 2">
            <a:extLst>
              <a:ext uri="{FF2B5EF4-FFF2-40B4-BE49-F238E27FC236}">
                <a16:creationId xmlns:a16="http://schemas.microsoft.com/office/drawing/2014/main" id="{A7FABA47-1D59-9E57-6DAB-AB32E1197FD0}"/>
              </a:ext>
            </a:extLst>
          </p:cNvPr>
          <p:cNvSpPr txBox="1"/>
          <p:nvPr/>
        </p:nvSpPr>
        <p:spPr>
          <a:xfrm>
            <a:off x="4046220" y="1676614"/>
            <a:ext cx="4922520" cy="1831271"/>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Thay đổi yêu cầu: đòi hỏi sự linh hoạt trong quản lý dự án và điều chỉnh kế hoạch.</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Rủi ro: cần phải xác định và quản lý rủi ro một cách chủ động, bao gồm rủi ro công nghệ, rủi ro thị trường, và rủi ro về nguồn lực.</a:t>
            </a:r>
          </a:p>
        </p:txBody>
      </p:sp>
      <p:pic>
        <p:nvPicPr>
          <p:cNvPr id="4" name="Picture 2">
            <a:extLst>
              <a:ext uri="{FF2B5EF4-FFF2-40B4-BE49-F238E27FC236}">
                <a16:creationId xmlns:a16="http://schemas.microsoft.com/office/drawing/2014/main" id="{8C5FFBB9-2EED-FCE9-FEA9-783107297243}"/>
              </a:ext>
            </a:extLst>
          </p:cNvPr>
          <p:cNvPicPr>
            <a:picLocks noChangeAspect="1" noChangeArrowheads="1"/>
          </p:cNvPicPr>
          <p:nvPr/>
        </p:nvPicPr>
        <p:blipFill>
          <a:blip r:embed="rId2"/>
          <a:srcRect/>
          <a:stretch/>
        </p:blipFill>
        <p:spPr bwMode="auto">
          <a:xfrm>
            <a:off x="487654" y="1169254"/>
            <a:ext cx="2857526" cy="2857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228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p:stCondLst>
                              <p:cond delay="250"/>
                            </p:stCondLst>
                            <p:childTnLst>
                              <p:par>
                                <p:cTn id="9" presetID="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250" fill="hold"/>
                                        <p:tgtEl>
                                          <p:spTgt spid="4"/>
                                        </p:tgtEl>
                                        <p:attrNameLst>
                                          <p:attrName>ppt_x</p:attrName>
                                        </p:attrNameLst>
                                      </p:cBhvr>
                                      <p:tavLst>
                                        <p:tav tm="0">
                                          <p:val>
                                            <p:strVal val="0-#ppt_w/2"/>
                                          </p:val>
                                        </p:tav>
                                        <p:tav tm="100000">
                                          <p:val>
                                            <p:strVal val="#ppt_x"/>
                                          </p:val>
                                        </p:tav>
                                      </p:tavLst>
                                    </p:anim>
                                    <p:anim calcmode="lin" valueType="num">
                                      <p:cBhvr additive="base">
                                        <p:cTn id="12" dur="2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250" fill="hold"/>
                                        <p:tgtEl>
                                          <p:spTgt spid="3"/>
                                        </p:tgtEl>
                                        <p:attrNameLst>
                                          <p:attrName>ppt_x</p:attrName>
                                        </p:attrNameLst>
                                      </p:cBhvr>
                                      <p:tavLst>
                                        <p:tav tm="0">
                                          <p:val>
                                            <p:strVal val="1+#ppt_w/2"/>
                                          </p:val>
                                        </p:tav>
                                        <p:tav tm="100000">
                                          <p:val>
                                            <p:strVal val="#ppt_x"/>
                                          </p:val>
                                        </p:tav>
                                      </p:tavLst>
                                    </p:anim>
                                    <p:anim calcmode="lin" valueType="num">
                                      <p:cBhvr additive="base">
                                        <p:cTn id="16" dur="2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A0229DEB-4BDA-A1B8-F338-799461F519AA}"/>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DE69676B-F649-C81E-1066-0D9FBC7059F2}"/>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9A365B4A-F713-BBB5-D152-57C1EF025EF4}"/>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BEB3BA25-9C8F-77FF-7568-FEA64D3107F3}"/>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E6F5A152-C659-91D8-CEDF-310E3A43B248}"/>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95A9E001-042C-E4BB-6FF4-D6514F28BE9E}"/>
              </a:ext>
            </a:extLst>
          </p:cNvPr>
          <p:cNvSpPr txBox="1">
            <a:spLocks noGrp="1"/>
          </p:cNvSpPr>
          <p:nvPr>
            <p:ph type="title"/>
          </p:nvPr>
        </p:nvSpPr>
        <p:spPr>
          <a:xfrm>
            <a:off x="1965600" y="1824465"/>
            <a:ext cx="5212800" cy="1536416"/>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NGUỒN LỰC THỰC HIỆN DỰ ÁN</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64DBC9E5-C48A-B57F-A653-B1032AE21485}"/>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5</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520336722"/>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413;p40">
            <a:extLst>
              <a:ext uri="{FF2B5EF4-FFF2-40B4-BE49-F238E27FC236}">
                <a16:creationId xmlns:a16="http://schemas.microsoft.com/office/drawing/2014/main" id="{FE5F1E73-5F0D-CA0C-F784-29174FF895CC}"/>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5. Nguồn lực thực hiện dự án</a:t>
            </a:r>
            <a:endParaRPr b="1">
              <a:latin typeface="Roboto" panose="02000000000000000000" pitchFamily="2" charset="0"/>
              <a:ea typeface="Roboto" panose="02000000000000000000" pitchFamily="2" charset="0"/>
            </a:endParaRPr>
          </a:p>
        </p:txBody>
      </p:sp>
      <p:sp>
        <p:nvSpPr>
          <p:cNvPr id="4" name="TextBox 3">
            <a:extLst>
              <a:ext uri="{FF2B5EF4-FFF2-40B4-BE49-F238E27FC236}">
                <a16:creationId xmlns:a16="http://schemas.microsoft.com/office/drawing/2014/main" id="{D841EB7B-02AC-C82D-6243-0E7420FDC799}"/>
              </a:ext>
            </a:extLst>
          </p:cNvPr>
          <p:cNvSpPr txBox="1"/>
          <p:nvPr/>
        </p:nvSpPr>
        <p:spPr>
          <a:xfrm>
            <a:off x="720000" y="1340643"/>
            <a:ext cx="7589520" cy="1831271"/>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Nguồn lực yêu cầu của dự án: Cần có đội ngũ phát triển phần mềm có kỹ năng cần thiết trong lĩnh vực phần mềm và quản lý dự án, công nghệ và phần mềm phát triển phù hợp với dự án.</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Nguồn lực hiện có: đội ngũ nhân sự hiện tại, kinh nghiệm từ các dự án trước, công nghệ và phần mềm đã có, cũng như nguồn tài chính từ nguồn đầu tư hoặc ngân sách dự án.</a:t>
            </a:r>
          </a:p>
        </p:txBody>
      </p:sp>
      <p:sp>
        <p:nvSpPr>
          <p:cNvPr id="6" name="TextBox 5">
            <a:extLst>
              <a:ext uri="{FF2B5EF4-FFF2-40B4-BE49-F238E27FC236}">
                <a16:creationId xmlns:a16="http://schemas.microsoft.com/office/drawing/2014/main" id="{6D490400-4EE6-33AA-4DEF-B7953F68D6AE}"/>
              </a:ext>
            </a:extLst>
          </p:cNvPr>
          <p:cNvSpPr txBox="1"/>
          <p:nvPr/>
        </p:nvSpPr>
        <p:spPr>
          <a:xfrm>
            <a:off x="836205" y="3944262"/>
            <a:ext cx="7473315" cy="646331"/>
          </a:xfrm>
          <a:prstGeom prst="rect">
            <a:avLst/>
          </a:prstGeom>
          <a:noFill/>
        </p:spPr>
        <p:txBody>
          <a:bodyPr wrap="square">
            <a:spAutoFit/>
          </a:bodyPr>
          <a:lstStyle/>
          <a:p>
            <a:r>
              <a:rPr lang="vi-VN" sz="1800">
                <a:latin typeface="Roboto" panose="02000000000000000000" pitchFamily="2" charset="0"/>
                <a:ea typeface="Roboto" panose="02000000000000000000" pitchFamily="2" charset="0"/>
                <a:sym typeface="Wingdings" panose="05000000000000000000" pitchFamily="2" charset="2"/>
              </a:rPr>
              <a:t> </a:t>
            </a:r>
            <a:r>
              <a:rPr lang="vi-VN" sz="1800">
                <a:latin typeface="Roboto" panose="02000000000000000000" pitchFamily="2" charset="0"/>
                <a:ea typeface="Roboto" panose="02000000000000000000" pitchFamily="2" charset="0"/>
              </a:rPr>
              <a:t>Dựa trên nguồn lực hiện có và nguồn lực yêu cầu của dự án thì tính khả thi thực hiện dự án rất cao, có thể thực hiện dự án theo kế hoạch.</a:t>
            </a:r>
            <a:endParaRPr lang="vi-VN" sz="1800"/>
          </a:p>
        </p:txBody>
      </p:sp>
    </p:spTree>
    <p:extLst>
      <p:ext uri="{BB962C8B-B14F-4D97-AF65-F5344CB8AC3E}">
        <p14:creationId xmlns:p14="http://schemas.microsoft.com/office/powerpoint/2010/main" val="75032154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21216F27-0D49-4C07-0711-CF9D522F3151}"/>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040A1CAE-A55D-D250-1280-F1FE93E3AD7C}"/>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8A1A2043-22E4-5B5B-A79B-FCE001739F98}"/>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1A534DCB-704C-B289-F7A6-2186A39CB39A}"/>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7254B908-BF16-96E8-C779-F1613A37F020}"/>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C2DD60C4-C371-9105-6B29-39A3E70AA618}"/>
              </a:ext>
            </a:extLst>
          </p:cNvPr>
          <p:cNvSpPr txBox="1">
            <a:spLocks noGrp="1"/>
          </p:cNvSpPr>
          <p:nvPr>
            <p:ph type="title"/>
          </p:nvPr>
        </p:nvSpPr>
        <p:spPr>
          <a:xfrm>
            <a:off x="1965600" y="1824465"/>
            <a:ext cx="5212800" cy="2198890"/>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CÁC ĐIỂM MỐC THỜI GIAN QUAN TRỌNG</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68047AE2-CF3C-88FF-B0C3-329B1D7B7D55}"/>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6</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046119918"/>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5"/>
          <p:cNvSpPr txBox="1">
            <a:spLocks noGrp="1"/>
          </p:cNvSpPr>
          <p:nvPr>
            <p:ph type="title"/>
          </p:nvPr>
        </p:nvSpPr>
        <p:spPr>
          <a:xfrm>
            <a:off x="937851" y="1425276"/>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01</a:t>
            </a:r>
            <a:endParaRPr>
              <a:latin typeface="Roboto" panose="02000000000000000000" pitchFamily="2" charset="0"/>
              <a:ea typeface="Roboto" panose="02000000000000000000" pitchFamily="2" charset="0"/>
            </a:endParaRPr>
          </a:p>
        </p:txBody>
      </p:sp>
      <p:sp>
        <p:nvSpPr>
          <p:cNvPr id="310" name="Google Shape;310;p35"/>
          <p:cNvSpPr txBox="1">
            <a:spLocks noGrp="1"/>
          </p:cNvSpPr>
          <p:nvPr>
            <p:ph type="title" idx="2"/>
          </p:nvPr>
        </p:nvSpPr>
        <p:spPr>
          <a:xfrm>
            <a:off x="937851" y="241700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02</a:t>
            </a:r>
            <a:endParaRPr>
              <a:latin typeface="Roboto" panose="02000000000000000000" pitchFamily="2" charset="0"/>
              <a:ea typeface="Roboto" panose="02000000000000000000" pitchFamily="2" charset="0"/>
            </a:endParaRPr>
          </a:p>
        </p:txBody>
      </p:sp>
      <p:sp>
        <p:nvSpPr>
          <p:cNvPr id="311" name="Google Shape;311;p35"/>
          <p:cNvSpPr txBox="1">
            <a:spLocks noGrp="1"/>
          </p:cNvSpPr>
          <p:nvPr>
            <p:ph type="title" idx="3"/>
          </p:nvPr>
        </p:nvSpPr>
        <p:spPr>
          <a:xfrm>
            <a:off x="937851" y="3408725"/>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03</a:t>
            </a:r>
            <a:endParaRPr>
              <a:latin typeface="Roboto" panose="02000000000000000000" pitchFamily="2" charset="0"/>
              <a:ea typeface="Roboto" panose="02000000000000000000" pitchFamily="2" charset="0"/>
            </a:endParaRPr>
          </a:p>
        </p:txBody>
      </p:sp>
      <p:sp>
        <p:nvSpPr>
          <p:cNvPr id="312" name="Google Shape;312;p35"/>
          <p:cNvSpPr txBox="1">
            <a:spLocks noGrp="1"/>
          </p:cNvSpPr>
          <p:nvPr>
            <p:ph type="subTitle" idx="1"/>
          </p:nvPr>
        </p:nvSpPr>
        <p:spPr>
          <a:xfrm>
            <a:off x="1851975" y="14253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Mô tả dự án</a:t>
            </a:r>
            <a:endParaRPr>
              <a:latin typeface="Roboto" panose="02000000000000000000" pitchFamily="2" charset="0"/>
              <a:ea typeface="Roboto" panose="02000000000000000000" pitchFamily="2" charset="0"/>
            </a:endParaRPr>
          </a:p>
        </p:txBody>
      </p:sp>
      <p:sp>
        <p:nvSpPr>
          <p:cNvPr id="313" name="Google Shape;313;p35"/>
          <p:cNvSpPr txBox="1">
            <a:spLocks noGrp="1"/>
          </p:cNvSpPr>
          <p:nvPr>
            <p:ph type="subTitle" idx="4"/>
          </p:nvPr>
        </p:nvSpPr>
        <p:spPr>
          <a:xfrm>
            <a:off x="1851975" y="24170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Phạm vi dự án</a:t>
            </a:r>
            <a:endParaRPr>
              <a:latin typeface="Roboto" panose="02000000000000000000" pitchFamily="2" charset="0"/>
              <a:ea typeface="Roboto" panose="02000000000000000000" pitchFamily="2" charset="0"/>
            </a:endParaRPr>
          </a:p>
        </p:txBody>
      </p:sp>
      <p:sp>
        <p:nvSpPr>
          <p:cNvPr id="314" name="Google Shape;314;p35"/>
          <p:cNvSpPr txBox="1">
            <a:spLocks noGrp="1"/>
          </p:cNvSpPr>
          <p:nvPr>
            <p:ph type="subTitle" idx="5"/>
          </p:nvPr>
        </p:nvSpPr>
        <p:spPr>
          <a:xfrm>
            <a:off x="1851975" y="3408725"/>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Cơ sở để thực hiện dự án</a:t>
            </a:r>
            <a:endParaRPr>
              <a:latin typeface="Roboto" panose="02000000000000000000" pitchFamily="2" charset="0"/>
              <a:ea typeface="Roboto" panose="02000000000000000000" pitchFamily="2" charset="0"/>
            </a:endParaRPr>
          </a:p>
        </p:txBody>
      </p:sp>
      <p:sp>
        <p:nvSpPr>
          <p:cNvPr id="315" name="Google Shape;315;p35"/>
          <p:cNvSpPr txBox="1">
            <a:spLocks noGrp="1"/>
          </p:cNvSpPr>
          <p:nvPr>
            <p:ph type="title" idx="6"/>
          </p:nvPr>
        </p:nvSpPr>
        <p:spPr>
          <a:xfrm>
            <a:off x="720000" y="407675"/>
            <a:ext cx="7704000" cy="610200"/>
          </a:xfrm>
          <a:prstGeom prst="rect">
            <a:avLst/>
          </a:prstGeom>
          <a:ln>
            <a:noFill/>
          </a:ln>
        </p:spPr>
        <p:txBody>
          <a:bodyPr spcFirstLastPara="1" wrap="square" lIns="91425" tIns="91425" rIns="91425" bIns="91425" anchor="ctr" anchorCtr="0">
            <a:noAutofit/>
          </a:bodyPr>
          <a:lstStyle/>
          <a:p>
            <a:r>
              <a:rPr lang="vi-VN" b="1">
                <a:latin typeface="Roboto" panose="02000000000000000000" pitchFamily="2" charset="0"/>
                <a:ea typeface="Roboto" panose="02000000000000000000" pitchFamily="2" charset="0"/>
              </a:rPr>
              <a:t>NỘI DUNG</a:t>
            </a:r>
            <a:endParaRPr b="1">
              <a:latin typeface="Roboto" panose="02000000000000000000" pitchFamily="2" charset="0"/>
              <a:ea typeface="Roboto" panose="02000000000000000000" pitchFamily="2" charset="0"/>
            </a:endParaRPr>
          </a:p>
        </p:txBody>
      </p:sp>
      <p:sp>
        <p:nvSpPr>
          <p:cNvPr id="316" name="Google Shape;316;p35"/>
          <p:cNvSpPr txBox="1">
            <a:spLocks noGrp="1"/>
          </p:cNvSpPr>
          <p:nvPr>
            <p:ph type="title" idx="7"/>
          </p:nvPr>
        </p:nvSpPr>
        <p:spPr>
          <a:xfrm>
            <a:off x="4766975" y="142535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04</a:t>
            </a:r>
            <a:endParaRPr>
              <a:latin typeface="Roboto" panose="02000000000000000000" pitchFamily="2" charset="0"/>
              <a:ea typeface="Roboto" panose="02000000000000000000" pitchFamily="2" charset="0"/>
            </a:endParaRPr>
          </a:p>
        </p:txBody>
      </p:sp>
      <p:sp>
        <p:nvSpPr>
          <p:cNvPr id="317" name="Google Shape;317;p35"/>
          <p:cNvSpPr txBox="1">
            <a:spLocks noGrp="1"/>
          </p:cNvSpPr>
          <p:nvPr>
            <p:ph type="title" idx="8"/>
          </p:nvPr>
        </p:nvSpPr>
        <p:spPr>
          <a:xfrm>
            <a:off x="4766975" y="241705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05</a:t>
            </a:r>
            <a:endParaRPr>
              <a:latin typeface="Roboto" panose="02000000000000000000" pitchFamily="2" charset="0"/>
              <a:ea typeface="Roboto" panose="02000000000000000000" pitchFamily="2" charset="0"/>
            </a:endParaRPr>
          </a:p>
        </p:txBody>
      </p:sp>
      <p:sp>
        <p:nvSpPr>
          <p:cNvPr id="318" name="Google Shape;318;p35"/>
          <p:cNvSpPr txBox="1">
            <a:spLocks noGrp="1"/>
          </p:cNvSpPr>
          <p:nvPr>
            <p:ph type="title" idx="9"/>
          </p:nvPr>
        </p:nvSpPr>
        <p:spPr>
          <a:xfrm>
            <a:off x="4766975" y="3408725"/>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06</a:t>
            </a:r>
            <a:endParaRPr>
              <a:latin typeface="Roboto" panose="02000000000000000000" pitchFamily="2" charset="0"/>
              <a:ea typeface="Roboto" panose="02000000000000000000" pitchFamily="2" charset="0"/>
            </a:endParaRPr>
          </a:p>
        </p:txBody>
      </p:sp>
      <p:sp>
        <p:nvSpPr>
          <p:cNvPr id="319" name="Google Shape;319;p35"/>
          <p:cNvSpPr txBox="1">
            <a:spLocks noGrp="1"/>
          </p:cNvSpPr>
          <p:nvPr>
            <p:ph type="subTitle" idx="13"/>
          </p:nvPr>
        </p:nvSpPr>
        <p:spPr>
          <a:xfrm>
            <a:off x="5680975" y="14253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Các ràng buộc</a:t>
            </a:r>
            <a:endParaRPr>
              <a:latin typeface="Roboto" panose="02000000000000000000" pitchFamily="2" charset="0"/>
              <a:ea typeface="Roboto" panose="02000000000000000000" pitchFamily="2" charset="0"/>
            </a:endParaRPr>
          </a:p>
        </p:txBody>
      </p:sp>
      <p:sp>
        <p:nvSpPr>
          <p:cNvPr id="320" name="Google Shape;320;p35"/>
          <p:cNvSpPr txBox="1">
            <a:spLocks noGrp="1"/>
          </p:cNvSpPr>
          <p:nvPr>
            <p:ph type="subTitle" idx="14"/>
          </p:nvPr>
        </p:nvSpPr>
        <p:spPr>
          <a:xfrm>
            <a:off x="5680977" y="2417051"/>
            <a:ext cx="3009543"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Nguồn lực thực hiện dự án</a:t>
            </a:r>
            <a:endParaRPr>
              <a:latin typeface="Roboto" panose="02000000000000000000" pitchFamily="2" charset="0"/>
              <a:ea typeface="Roboto" panose="02000000000000000000" pitchFamily="2" charset="0"/>
            </a:endParaRPr>
          </a:p>
        </p:txBody>
      </p:sp>
      <p:sp>
        <p:nvSpPr>
          <p:cNvPr id="321" name="Google Shape;321;p35"/>
          <p:cNvSpPr txBox="1">
            <a:spLocks noGrp="1"/>
          </p:cNvSpPr>
          <p:nvPr>
            <p:ph type="subTitle" idx="15"/>
          </p:nvPr>
        </p:nvSpPr>
        <p:spPr>
          <a:xfrm>
            <a:off x="5680975" y="3408725"/>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Các điểm mốc thời gian quan trọng</a:t>
            </a:r>
            <a:endParaRPr>
              <a:latin typeface="Roboto" panose="02000000000000000000" pitchFamily="2" charset="0"/>
              <a:ea typeface="Roboto" panose="02000000000000000000" pitchFamily="2" charset="0"/>
            </a:endParaRPr>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09"/>
                                        </p:tgtEl>
                                        <p:attrNameLst>
                                          <p:attrName>style.visibility</p:attrName>
                                        </p:attrNameLst>
                                      </p:cBhvr>
                                      <p:to>
                                        <p:strVal val="visible"/>
                                      </p:to>
                                    </p:set>
                                    <p:anim calcmode="lin" valueType="num">
                                      <p:cBhvr additive="base">
                                        <p:cTn id="7" dur="250" fill="hold"/>
                                        <p:tgtEl>
                                          <p:spTgt spid="309"/>
                                        </p:tgtEl>
                                        <p:attrNameLst>
                                          <p:attrName>ppt_x</p:attrName>
                                        </p:attrNameLst>
                                      </p:cBhvr>
                                      <p:tavLst>
                                        <p:tav tm="0">
                                          <p:val>
                                            <p:strVal val="0-#ppt_w/2"/>
                                          </p:val>
                                        </p:tav>
                                        <p:tav tm="100000">
                                          <p:val>
                                            <p:strVal val="#ppt_x"/>
                                          </p:val>
                                        </p:tav>
                                      </p:tavLst>
                                    </p:anim>
                                    <p:anim calcmode="lin" valueType="num">
                                      <p:cBhvr additive="base">
                                        <p:cTn id="8" dur="250" fill="hold"/>
                                        <p:tgtEl>
                                          <p:spTgt spid="30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0"/>
                                        </p:tgtEl>
                                        <p:attrNameLst>
                                          <p:attrName>style.visibility</p:attrName>
                                        </p:attrNameLst>
                                      </p:cBhvr>
                                      <p:to>
                                        <p:strVal val="visible"/>
                                      </p:to>
                                    </p:set>
                                    <p:anim calcmode="lin" valueType="num">
                                      <p:cBhvr additive="base">
                                        <p:cTn id="11" dur="250" fill="hold"/>
                                        <p:tgtEl>
                                          <p:spTgt spid="310"/>
                                        </p:tgtEl>
                                        <p:attrNameLst>
                                          <p:attrName>ppt_x</p:attrName>
                                        </p:attrNameLst>
                                      </p:cBhvr>
                                      <p:tavLst>
                                        <p:tav tm="0">
                                          <p:val>
                                            <p:strVal val="0-#ppt_w/2"/>
                                          </p:val>
                                        </p:tav>
                                        <p:tav tm="100000">
                                          <p:val>
                                            <p:strVal val="#ppt_x"/>
                                          </p:val>
                                        </p:tav>
                                      </p:tavLst>
                                    </p:anim>
                                    <p:anim calcmode="lin" valueType="num">
                                      <p:cBhvr additive="base">
                                        <p:cTn id="12" dur="250" fill="hold"/>
                                        <p:tgtEl>
                                          <p:spTgt spid="31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11"/>
                                        </p:tgtEl>
                                        <p:attrNameLst>
                                          <p:attrName>style.visibility</p:attrName>
                                        </p:attrNameLst>
                                      </p:cBhvr>
                                      <p:to>
                                        <p:strVal val="visible"/>
                                      </p:to>
                                    </p:set>
                                    <p:anim calcmode="lin" valueType="num">
                                      <p:cBhvr additive="base">
                                        <p:cTn id="15" dur="250" fill="hold"/>
                                        <p:tgtEl>
                                          <p:spTgt spid="311"/>
                                        </p:tgtEl>
                                        <p:attrNameLst>
                                          <p:attrName>ppt_x</p:attrName>
                                        </p:attrNameLst>
                                      </p:cBhvr>
                                      <p:tavLst>
                                        <p:tav tm="0">
                                          <p:val>
                                            <p:strVal val="0-#ppt_w/2"/>
                                          </p:val>
                                        </p:tav>
                                        <p:tav tm="100000">
                                          <p:val>
                                            <p:strVal val="#ppt_x"/>
                                          </p:val>
                                        </p:tav>
                                      </p:tavLst>
                                    </p:anim>
                                    <p:anim calcmode="lin" valueType="num">
                                      <p:cBhvr additive="base">
                                        <p:cTn id="16" dur="250" fill="hold"/>
                                        <p:tgtEl>
                                          <p:spTgt spid="311"/>
                                        </p:tgtEl>
                                        <p:attrNameLst>
                                          <p:attrName>ppt_y</p:attrName>
                                        </p:attrNameLst>
                                      </p:cBhvr>
                                      <p:tavLst>
                                        <p:tav tm="0">
                                          <p:val>
                                            <p:strVal val="#ppt_y"/>
                                          </p:val>
                                        </p:tav>
                                        <p:tav tm="100000">
                                          <p:val>
                                            <p:strVal val="#ppt_y"/>
                                          </p:val>
                                        </p:tav>
                                      </p:tavLst>
                                    </p:anim>
                                  </p:childTnLst>
                                </p:cTn>
                              </p:par>
                            </p:childTnLst>
                          </p:cTn>
                        </p:par>
                        <p:par>
                          <p:cTn id="17" fill="hold">
                            <p:stCondLst>
                              <p:cond delay="250"/>
                            </p:stCondLst>
                            <p:childTnLst>
                              <p:par>
                                <p:cTn id="18" presetID="10" presetClass="entr" presetSubtype="0" fill="hold" grpId="0" nodeType="afterEffect">
                                  <p:stCondLst>
                                    <p:cond delay="0"/>
                                  </p:stCondLst>
                                  <p:childTnLst>
                                    <p:set>
                                      <p:cBhvr>
                                        <p:cTn id="19" dur="1" fill="hold">
                                          <p:stCondLst>
                                            <p:cond delay="0"/>
                                          </p:stCondLst>
                                        </p:cTn>
                                        <p:tgtEl>
                                          <p:spTgt spid="312">
                                            <p:txEl>
                                              <p:pRg st="0" end="0"/>
                                            </p:txEl>
                                          </p:spTgt>
                                        </p:tgtEl>
                                        <p:attrNameLst>
                                          <p:attrName>style.visibility</p:attrName>
                                        </p:attrNameLst>
                                      </p:cBhvr>
                                      <p:to>
                                        <p:strVal val="visible"/>
                                      </p:to>
                                    </p:set>
                                    <p:animEffect transition="in" filter="fade">
                                      <p:cBhvr>
                                        <p:cTn id="20" dur="250"/>
                                        <p:tgtEl>
                                          <p:spTgt spid="312">
                                            <p:txEl>
                                              <p:pRg st="0" end="0"/>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13">
                                            <p:txEl>
                                              <p:pRg st="0" end="0"/>
                                            </p:txEl>
                                          </p:spTgt>
                                        </p:tgtEl>
                                        <p:attrNameLst>
                                          <p:attrName>style.visibility</p:attrName>
                                        </p:attrNameLst>
                                      </p:cBhvr>
                                      <p:to>
                                        <p:strVal val="visible"/>
                                      </p:to>
                                    </p:set>
                                    <p:animEffect transition="in" filter="fade">
                                      <p:cBhvr>
                                        <p:cTn id="24" dur="250"/>
                                        <p:tgtEl>
                                          <p:spTgt spid="313">
                                            <p:txEl>
                                              <p:pRg st="0" end="0"/>
                                            </p:txEl>
                                          </p:spTgt>
                                        </p:tgtEl>
                                      </p:cBhvr>
                                    </p:animEffect>
                                  </p:childTnLst>
                                </p:cTn>
                              </p:par>
                            </p:childTnLst>
                          </p:cTn>
                        </p:par>
                        <p:par>
                          <p:cTn id="25" fill="hold">
                            <p:stCondLst>
                              <p:cond delay="750"/>
                            </p:stCondLst>
                            <p:childTnLst>
                              <p:par>
                                <p:cTn id="26" presetID="10" presetClass="entr" presetSubtype="0" fill="hold" grpId="0" nodeType="afterEffect">
                                  <p:stCondLst>
                                    <p:cond delay="0"/>
                                  </p:stCondLst>
                                  <p:childTnLst>
                                    <p:set>
                                      <p:cBhvr>
                                        <p:cTn id="27" dur="1" fill="hold">
                                          <p:stCondLst>
                                            <p:cond delay="0"/>
                                          </p:stCondLst>
                                        </p:cTn>
                                        <p:tgtEl>
                                          <p:spTgt spid="314">
                                            <p:txEl>
                                              <p:pRg st="0" end="0"/>
                                            </p:txEl>
                                          </p:spTgt>
                                        </p:tgtEl>
                                        <p:attrNameLst>
                                          <p:attrName>style.visibility</p:attrName>
                                        </p:attrNameLst>
                                      </p:cBhvr>
                                      <p:to>
                                        <p:strVal val="visible"/>
                                      </p:to>
                                    </p:set>
                                    <p:animEffect transition="in" filter="fade">
                                      <p:cBhvr>
                                        <p:cTn id="28" dur="250"/>
                                        <p:tgtEl>
                                          <p:spTgt spid="314">
                                            <p:txEl>
                                              <p:pRg st="0" end="0"/>
                                            </p:txEl>
                                          </p:spTgt>
                                        </p:tgtEl>
                                      </p:cBhvr>
                                    </p:animEffect>
                                  </p:childTnLst>
                                </p:cTn>
                              </p:par>
                            </p:childTnLst>
                          </p:cTn>
                        </p:par>
                        <p:par>
                          <p:cTn id="29" fill="hold">
                            <p:stCondLst>
                              <p:cond delay="1000"/>
                            </p:stCondLst>
                            <p:childTnLst>
                              <p:par>
                                <p:cTn id="30" presetID="2" presetClass="entr" presetSubtype="2" fill="hold" grpId="0" nodeType="afterEffect">
                                  <p:stCondLst>
                                    <p:cond delay="0"/>
                                  </p:stCondLst>
                                  <p:childTnLst>
                                    <p:set>
                                      <p:cBhvr>
                                        <p:cTn id="31" dur="1" fill="hold">
                                          <p:stCondLst>
                                            <p:cond delay="0"/>
                                          </p:stCondLst>
                                        </p:cTn>
                                        <p:tgtEl>
                                          <p:spTgt spid="316"/>
                                        </p:tgtEl>
                                        <p:attrNameLst>
                                          <p:attrName>style.visibility</p:attrName>
                                        </p:attrNameLst>
                                      </p:cBhvr>
                                      <p:to>
                                        <p:strVal val="visible"/>
                                      </p:to>
                                    </p:set>
                                    <p:anim calcmode="lin" valueType="num">
                                      <p:cBhvr additive="base">
                                        <p:cTn id="32" dur="250" fill="hold"/>
                                        <p:tgtEl>
                                          <p:spTgt spid="316"/>
                                        </p:tgtEl>
                                        <p:attrNameLst>
                                          <p:attrName>ppt_x</p:attrName>
                                        </p:attrNameLst>
                                      </p:cBhvr>
                                      <p:tavLst>
                                        <p:tav tm="0">
                                          <p:val>
                                            <p:strVal val="1+#ppt_w/2"/>
                                          </p:val>
                                        </p:tav>
                                        <p:tav tm="100000">
                                          <p:val>
                                            <p:strVal val="#ppt_x"/>
                                          </p:val>
                                        </p:tav>
                                      </p:tavLst>
                                    </p:anim>
                                    <p:anim calcmode="lin" valueType="num">
                                      <p:cBhvr additive="base">
                                        <p:cTn id="33" dur="250" fill="hold"/>
                                        <p:tgtEl>
                                          <p:spTgt spid="316"/>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0"/>
                                  </p:stCondLst>
                                  <p:childTnLst>
                                    <p:set>
                                      <p:cBhvr>
                                        <p:cTn id="35" dur="1" fill="hold">
                                          <p:stCondLst>
                                            <p:cond delay="0"/>
                                          </p:stCondLst>
                                        </p:cTn>
                                        <p:tgtEl>
                                          <p:spTgt spid="317"/>
                                        </p:tgtEl>
                                        <p:attrNameLst>
                                          <p:attrName>style.visibility</p:attrName>
                                        </p:attrNameLst>
                                      </p:cBhvr>
                                      <p:to>
                                        <p:strVal val="visible"/>
                                      </p:to>
                                    </p:set>
                                    <p:anim calcmode="lin" valueType="num">
                                      <p:cBhvr additive="base">
                                        <p:cTn id="36" dur="250" fill="hold"/>
                                        <p:tgtEl>
                                          <p:spTgt spid="317"/>
                                        </p:tgtEl>
                                        <p:attrNameLst>
                                          <p:attrName>ppt_x</p:attrName>
                                        </p:attrNameLst>
                                      </p:cBhvr>
                                      <p:tavLst>
                                        <p:tav tm="0">
                                          <p:val>
                                            <p:strVal val="1+#ppt_w/2"/>
                                          </p:val>
                                        </p:tav>
                                        <p:tav tm="100000">
                                          <p:val>
                                            <p:strVal val="#ppt_x"/>
                                          </p:val>
                                        </p:tav>
                                      </p:tavLst>
                                    </p:anim>
                                    <p:anim calcmode="lin" valueType="num">
                                      <p:cBhvr additive="base">
                                        <p:cTn id="37" dur="250" fill="hold"/>
                                        <p:tgtEl>
                                          <p:spTgt spid="317"/>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318"/>
                                        </p:tgtEl>
                                        <p:attrNameLst>
                                          <p:attrName>style.visibility</p:attrName>
                                        </p:attrNameLst>
                                      </p:cBhvr>
                                      <p:to>
                                        <p:strVal val="visible"/>
                                      </p:to>
                                    </p:set>
                                    <p:anim calcmode="lin" valueType="num">
                                      <p:cBhvr additive="base">
                                        <p:cTn id="40" dur="250" fill="hold"/>
                                        <p:tgtEl>
                                          <p:spTgt spid="318"/>
                                        </p:tgtEl>
                                        <p:attrNameLst>
                                          <p:attrName>ppt_x</p:attrName>
                                        </p:attrNameLst>
                                      </p:cBhvr>
                                      <p:tavLst>
                                        <p:tav tm="0">
                                          <p:val>
                                            <p:strVal val="1+#ppt_w/2"/>
                                          </p:val>
                                        </p:tav>
                                        <p:tav tm="100000">
                                          <p:val>
                                            <p:strVal val="#ppt_x"/>
                                          </p:val>
                                        </p:tav>
                                      </p:tavLst>
                                    </p:anim>
                                    <p:anim calcmode="lin" valueType="num">
                                      <p:cBhvr additive="base">
                                        <p:cTn id="41" dur="250" fill="hold"/>
                                        <p:tgtEl>
                                          <p:spTgt spid="318"/>
                                        </p:tgtEl>
                                        <p:attrNameLst>
                                          <p:attrName>ppt_y</p:attrName>
                                        </p:attrNameLst>
                                      </p:cBhvr>
                                      <p:tavLst>
                                        <p:tav tm="0">
                                          <p:val>
                                            <p:strVal val="#ppt_y"/>
                                          </p:val>
                                        </p:tav>
                                        <p:tav tm="100000">
                                          <p:val>
                                            <p:strVal val="#ppt_y"/>
                                          </p:val>
                                        </p:tav>
                                      </p:tavLst>
                                    </p:anim>
                                  </p:childTnLst>
                                </p:cTn>
                              </p:par>
                            </p:childTnLst>
                          </p:cTn>
                        </p:par>
                        <p:par>
                          <p:cTn id="42" fill="hold">
                            <p:stCondLst>
                              <p:cond delay="1250"/>
                            </p:stCondLst>
                            <p:childTnLst>
                              <p:par>
                                <p:cTn id="43" presetID="10" presetClass="entr" presetSubtype="0" fill="hold" grpId="0" nodeType="afterEffect">
                                  <p:stCondLst>
                                    <p:cond delay="0"/>
                                  </p:stCondLst>
                                  <p:childTnLst>
                                    <p:set>
                                      <p:cBhvr>
                                        <p:cTn id="44" dur="1" fill="hold">
                                          <p:stCondLst>
                                            <p:cond delay="0"/>
                                          </p:stCondLst>
                                        </p:cTn>
                                        <p:tgtEl>
                                          <p:spTgt spid="319">
                                            <p:txEl>
                                              <p:pRg st="0" end="0"/>
                                            </p:txEl>
                                          </p:spTgt>
                                        </p:tgtEl>
                                        <p:attrNameLst>
                                          <p:attrName>style.visibility</p:attrName>
                                        </p:attrNameLst>
                                      </p:cBhvr>
                                      <p:to>
                                        <p:strVal val="visible"/>
                                      </p:to>
                                    </p:set>
                                    <p:animEffect transition="in" filter="fade">
                                      <p:cBhvr>
                                        <p:cTn id="45" dur="250"/>
                                        <p:tgtEl>
                                          <p:spTgt spid="319">
                                            <p:txEl>
                                              <p:pRg st="0" end="0"/>
                                            </p:txEl>
                                          </p:spTgt>
                                        </p:tgtEl>
                                      </p:cBhvr>
                                    </p:animEffect>
                                  </p:childTnLst>
                                </p:cTn>
                              </p:par>
                            </p:childTnLst>
                          </p:cTn>
                        </p:par>
                        <p:par>
                          <p:cTn id="46" fill="hold">
                            <p:stCondLst>
                              <p:cond delay="1500"/>
                            </p:stCondLst>
                            <p:childTnLst>
                              <p:par>
                                <p:cTn id="47" presetID="10" presetClass="entr" presetSubtype="0" fill="hold" grpId="0" nodeType="afterEffect">
                                  <p:stCondLst>
                                    <p:cond delay="0"/>
                                  </p:stCondLst>
                                  <p:childTnLst>
                                    <p:set>
                                      <p:cBhvr>
                                        <p:cTn id="48" dur="1" fill="hold">
                                          <p:stCondLst>
                                            <p:cond delay="0"/>
                                          </p:stCondLst>
                                        </p:cTn>
                                        <p:tgtEl>
                                          <p:spTgt spid="320">
                                            <p:txEl>
                                              <p:pRg st="0" end="0"/>
                                            </p:txEl>
                                          </p:spTgt>
                                        </p:tgtEl>
                                        <p:attrNameLst>
                                          <p:attrName>style.visibility</p:attrName>
                                        </p:attrNameLst>
                                      </p:cBhvr>
                                      <p:to>
                                        <p:strVal val="visible"/>
                                      </p:to>
                                    </p:set>
                                    <p:animEffect transition="in" filter="fade">
                                      <p:cBhvr>
                                        <p:cTn id="49" dur="250"/>
                                        <p:tgtEl>
                                          <p:spTgt spid="320">
                                            <p:txEl>
                                              <p:pRg st="0" end="0"/>
                                            </p:txEl>
                                          </p:spTgt>
                                        </p:tgtEl>
                                      </p:cBhvr>
                                    </p:animEffect>
                                  </p:childTnLst>
                                </p:cTn>
                              </p:par>
                            </p:childTnLst>
                          </p:cTn>
                        </p:par>
                        <p:par>
                          <p:cTn id="50" fill="hold">
                            <p:stCondLst>
                              <p:cond delay="1750"/>
                            </p:stCondLst>
                            <p:childTnLst>
                              <p:par>
                                <p:cTn id="51" presetID="10" presetClass="entr" presetSubtype="0" fill="hold" grpId="0" nodeType="afterEffect">
                                  <p:stCondLst>
                                    <p:cond delay="0"/>
                                  </p:stCondLst>
                                  <p:childTnLst>
                                    <p:set>
                                      <p:cBhvr>
                                        <p:cTn id="52" dur="1" fill="hold">
                                          <p:stCondLst>
                                            <p:cond delay="0"/>
                                          </p:stCondLst>
                                        </p:cTn>
                                        <p:tgtEl>
                                          <p:spTgt spid="321">
                                            <p:txEl>
                                              <p:pRg st="0" end="0"/>
                                            </p:txEl>
                                          </p:spTgt>
                                        </p:tgtEl>
                                        <p:attrNameLst>
                                          <p:attrName>style.visibility</p:attrName>
                                        </p:attrNameLst>
                                      </p:cBhvr>
                                      <p:to>
                                        <p:strVal val="visible"/>
                                      </p:to>
                                    </p:set>
                                    <p:animEffect transition="in" filter="fade">
                                      <p:cBhvr>
                                        <p:cTn id="53" dur="250"/>
                                        <p:tgtEl>
                                          <p:spTgt spid="3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 grpId="0" animBg="1"/>
      <p:bldP spid="310" grpId="0" animBg="1"/>
      <p:bldP spid="311" grpId="0" animBg="1"/>
      <p:bldP spid="312" grpId="0" build="p"/>
      <p:bldP spid="313" grpId="0" build="p"/>
      <p:bldP spid="314" grpId="0" build="p"/>
      <p:bldP spid="316" grpId="0" animBg="1"/>
      <p:bldP spid="317" grpId="0" animBg="1"/>
      <p:bldP spid="318" grpId="0" animBg="1"/>
      <p:bldP spid="319" grpId="0" build="p"/>
      <p:bldP spid="320" grpId="0" build="p"/>
      <p:bldP spid="321"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BDCC2A-F45C-01E5-B6DB-BC7AF8898056}"/>
            </a:ext>
          </a:extLst>
        </p:cNvPr>
        <p:cNvGrpSpPr/>
        <p:nvPr/>
      </p:nvGrpSpPr>
      <p:grpSpPr>
        <a:xfrm>
          <a:off x="0" y="0"/>
          <a:ext cx="0" cy="0"/>
          <a:chOff x="0" y="0"/>
          <a:chExt cx="0" cy="0"/>
        </a:xfrm>
      </p:grpSpPr>
      <p:sp>
        <p:nvSpPr>
          <p:cNvPr id="4" name="Google Shape;413;p40">
            <a:extLst>
              <a:ext uri="{FF2B5EF4-FFF2-40B4-BE49-F238E27FC236}">
                <a16:creationId xmlns:a16="http://schemas.microsoft.com/office/drawing/2014/main" id="{BCA3BA53-B2E5-55EF-B0F1-F49A8423A0A5}"/>
              </a:ext>
            </a:extLst>
          </p:cNvPr>
          <p:cNvSpPr txBox="1">
            <a:spLocks/>
          </p:cNvSpPr>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191919"/>
              </a:buClr>
              <a:buSzPts val="5200"/>
              <a:buFont typeface="Asap"/>
              <a:buNone/>
              <a:defRPr sz="4500" b="0" i="0" u="none" strike="noStrike" cap="none">
                <a:solidFill>
                  <a:schemeClr val="dk1"/>
                </a:solidFill>
                <a:latin typeface="Asap"/>
                <a:ea typeface="Asap"/>
                <a:cs typeface="Asap"/>
                <a:sym typeface="Asap"/>
              </a:defRPr>
            </a:lvl1pPr>
            <a:lvl2pPr marR="0" lvl="1"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2pPr>
            <a:lvl3pPr marR="0" lvl="2"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3pPr>
            <a:lvl4pPr marR="0" lvl="3"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4pPr>
            <a:lvl5pPr marR="0" lvl="4"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5pPr>
            <a:lvl6pPr marR="0" lvl="5"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6pPr>
            <a:lvl7pPr marR="0" lvl="6"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7pPr>
            <a:lvl8pPr marR="0" lvl="7"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8pPr>
            <a:lvl9pPr marR="0" lvl="8" algn="ctr" rtl="0">
              <a:lnSpc>
                <a:spcPct val="100000"/>
              </a:lnSpc>
              <a:spcBef>
                <a:spcPts val="0"/>
              </a:spcBef>
              <a:spcAft>
                <a:spcPts val="0"/>
              </a:spcAft>
              <a:buClr>
                <a:srgbClr val="191919"/>
              </a:buClr>
              <a:buSzPts val="5200"/>
              <a:buFont typeface="Asap"/>
              <a:buNone/>
              <a:defRPr sz="5200" b="0" i="0" u="none" strike="noStrike" cap="none">
                <a:solidFill>
                  <a:srgbClr val="191919"/>
                </a:solidFill>
                <a:latin typeface="Asap"/>
                <a:ea typeface="Asap"/>
                <a:cs typeface="Asap"/>
                <a:sym typeface="Asap"/>
              </a:defRPr>
            </a:lvl9pPr>
          </a:lstStyle>
          <a:p>
            <a:pPr algn="l"/>
            <a:r>
              <a:rPr lang="vi-VN" sz="2600" b="1">
                <a:latin typeface="Roboto" panose="02000000000000000000" pitchFamily="2" charset="0"/>
                <a:ea typeface="Roboto" panose="02000000000000000000" pitchFamily="2" charset="0"/>
              </a:rPr>
              <a:t>6. Các điểm mốc thời gian quan trọng</a:t>
            </a:r>
          </a:p>
        </p:txBody>
      </p:sp>
      <p:sp>
        <p:nvSpPr>
          <p:cNvPr id="2" name="Google Shape;528;p47">
            <a:extLst>
              <a:ext uri="{FF2B5EF4-FFF2-40B4-BE49-F238E27FC236}">
                <a16:creationId xmlns:a16="http://schemas.microsoft.com/office/drawing/2014/main" id="{F15DB46F-B87D-45FD-A26C-58CC428EC9CF}"/>
              </a:ext>
            </a:extLst>
          </p:cNvPr>
          <p:cNvSpPr/>
          <p:nvPr/>
        </p:nvSpPr>
        <p:spPr>
          <a:xfrm>
            <a:off x="6230069" y="2132838"/>
            <a:ext cx="438900" cy="43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latin typeface="Roboto" panose="02000000000000000000" pitchFamily="2" charset="0"/>
              <a:ea typeface="Roboto" panose="02000000000000000000" pitchFamily="2" charset="0"/>
            </a:endParaRPr>
          </a:p>
        </p:txBody>
      </p:sp>
      <p:sp>
        <p:nvSpPr>
          <p:cNvPr id="3" name="Google Shape;529;p47">
            <a:extLst>
              <a:ext uri="{FF2B5EF4-FFF2-40B4-BE49-F238E27FC236}">
                <a16:creationId xmlns:a16="http://schemas.microsoft.com/office/drawing/2014/main" id="{AC09AED1-F6EF-79D8-9BF3-F314E10870BE}"/>
              </a:ext>
            </a:extLst>
          </p:cNvPr>
          <p:cNvSpPr/>
          <p:nvPr/>
        </p:nvSpPr>
        <p:spPr>
          <a:xfrm>
            <a:off x="726040" y="2132850"/>
            <a:ext cx="438900" cy="43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latin typeface="Roboto" panose="02000000000000000000" pitchFamily="2" charset="0"/>
              <a:ea typeface="Roboto" panose="02000000000000000000" pitchFamily="2" charset="0"/>
            </a:endParaRPr>
          </a:p>
        </p:txBody>
      </p:sp>
      <p:sp>
        <p:nvSpPr>
          <p:cNvPr id="6" name="Google Shape;530;p47">
            <a:extLst>
              <a:ext uri="{FF2B5EF4-FFF2-40B4-BE49-F238E27FC236}">
                <a16:creationId xmlns:a16="http://schemas.microsoft.com/office/drawing/2014/main" id="{A1D284A0-2E9F-B3F0-F5B3-85E89532A9EB}"/>
              </a:ext>
            </a:extLst>
          </p:cNvPr>
          <p:cNvSpPr/>
          <p:nvPr/>
        </p:nvSpPr>
        <p:spPr>
          <a:xfrm>
            <a:off x="4395393" y="2132838"/>
            <a:ext cx="438900" cy="43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latin typeface="Roboto" panose="02000000000000000000" pitchFamily="2" charset="0"/>
              <a:ea typeface="Roboto" panose="02000000000000000000" pitchFamily="2" charset="0"/>
            </a:endParaRPr>
          </a:p>
        </p:txBody>
      </p:sp>
      <p:sp>
        <p:nvSpPr>
          <p:cNvPr id="7" name="Google Shape;531;p47">
            <a:extLst>
              <a:ext uri="{FF2B5EF4-FFF2-40B4-BE49-F238E27FC236}">
                <a16:creationId xmlns:a16="http://schemas.microsoft.com/office/drawing/2014/main" id="{336D8FFB-1DAF-F599-8E86-CAAFA0A6D06B}"/>
              </a:ext>
            </a:extLst>
          </p:cNvPr>
          <p:cNvSpPr/>
          <p:nvPr/>
        </p:nvSpPr>
        <p:spPr>
          <a:xfrm>
            <a:off x="2560717" y="2132850"/>
            <a:ext cx="438900" cy="43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latin typeface="Roboto" panose="02000000000000000000" pitchFamily="2" charset="0"/>
              <a:ea typeface="Roboto" panose="02000000000000000000" pitchFamily="2" charset="0"/>
            </a:endParaRPr>
          </a:p>
        </p:txBody>
      </p:sp>
      <p:sp>
        <p:nvSpPr>
          <p:cNvPr id="8" name="Google Shape;532;p47">
            <a:extLst>
              <a:ext uri="{FF2B5EF4-FFF2-40B4-BE49-F238E27FC236}">
                <a16:creationId xmlns:a16="http://schemas.microsoft.com/office/drawing/2014/main" id="{F0E96E0A-D197-7E46-DF60-E4ECACCAFBEE}"/>
              </a:ext>
            </a:extLst>
          </p:cNvPr>
          <p:cNvSpPr txBox="1"/>
          <p:nvPr/>
        </p:nvSpPr>
        <p:spPr>
          <a:xfrm flipH="1">
            <a:off x="175773" y="3277808"/>
            <a:ext cx="1539434" cy="700868"/>
          </a:xfrm>
          <a:prstGeom prst="rect">
            <a:avLst/>
          </a:prstGeom>
          <a:noFill/>
          <a:ln>
            <a:noFill/>
          </a:ln>
        </p:spPr>
        <p:txBody>
          <a:bodyPr spcFirstLastPara="1" wrap="square" lIns="91425" tIns="91425" rIns="91425" bIns="91425" anchor="b" anchorCtr="0">
            <a:noAutofit/>
          </a:bodyPr>
          <a:lstStyle/>
          <a:p>
            <a:pPr algn="ctr"/>
            <a:r>
              <a:rPr lang="vi-VN" sz="1800">
                <a:solidFill>
                  <a:schemeClr val="dk1"/>
                </a:solidFill>
                <a:latin typeface="Roboto" panose="02000000000000000000" pitchFamily="2" charset="0"/>
                <a:ea typeface="Roboto" panose="02000000000000000000" pitchFamily="2" charset="0"/>
                <a:cs typeface="Asap"/>
                <a:sym typeface="Asap"/>
              </a:rPr>
              <a:t>Phân tích yêu cầu</a:t>
            </a:r>
            <a:endParaRPr sz="1800">
              <a:solidFill>
                <a:schemeClr val="dk1"/>
              </a:solidFill>
              <a:latin typeface="Roboto" panose="02000000000000000000" pitchFamily="2" charset="0"/>
              <a:ea typeface="Roboto" panose="02000000000000000000" pitchFamily="2" charset="0"/>
              <a:cs typeface="Asap"/>
              <a:sym typeface="Asap"/>
            </a:endParaRPr>
          </a:p>
        </p:txBody>
      </p:sp>
      <p:sp>
        <p:nvSpPr>
          <p:cNvPr id="10" name="Google Shape;534;p47">
            <a:extLst>
              <a:ext uri="{FF2B5EF4-FFF2-40B4-BE49-F238E27FC236}">
                <a16:creationId xmlns:a16="http://schemas.microsoft.com/office/drawing/2014/main" id="{857B9009-5DE7-0E39-CDF4-3652DA3FE5F4}"/>
              </a:ext>
            </a:extLst>
          </p:cNvPr>
          <p:cNvSpPr txBox="1"/>
          <p:nvPr/>
        </p:nvSpPr>
        <p:spPr>
          <a:xfrm flipH="1">
            <a:off x="5636753" y="3270873"/>
            <a:ext cx="1613448" cy="761779"/>
          </a:xfrm>
          <a:prstGeom prst="rect">
            <a:avLst/>
          </a:prstGeom>
          <a:noFill/>
          <a:ln>
            <a:noFill/>
          </a:ln>
        </p:spPr>
        <p:txBody>
          <a:bodyPr spcFirstLastPara="1" wrap="square" lIns="91425" tIns="91425" rIns="91425" bIns="91425" anchor="b" anchorCtr="0">
            <a:noAutofit/>
          </a:bodyPr>
          <a:lstStyle/>
          <a:p>
            <a:pPr algn="ctr"/>
            <a:r>
              <a:rPr lang="vi-VN" sz="1800">
                <a:solidFill>
                  <a:schemeClr val="dk1"/>
                </a:solidFill>
                <a:latin typeface="Roboto" panose="02000000000000000000" pitchFamily="2" charset="0"/>
                <a:ea typeface="Roboto" panose="02000000000000000000" pitchFamily="2" charset="0"/>
                <a:cs typeface="Asap"/>
                <a:sym typeface="Asap"/>
              </a:rPr>
              <a:t>Kiểm thử và sửa lỗi</a:t>
            </a:r>
            <a:endParaRPr sz="1800">
              <a:solidFill>
                <a:schemeClr val="dk1"/>
              </a:solidFill>
              <a:latin typeface="Roboto" panose="02000000000000000000" pitchFamily="2" charset="0"/>
              <a:ea typeface="Roboto" panose="02000000000000000000" pitchFamily="2" charset="0"/>
              <a:cs typeface="Asap"/>
              <a:sym typeface="Asap"/>
            </a:endParaRPr>
          </a:p>
        </p:txBody>
      </p:sp>
      <p:sp>
        <p:nvSpPr>
          <p:cNvPr id="12" name="Google Shape;536;p47">
            <a:extLst>
              <a:ext uri="{FF2B5EF4-FFF2-40B4-BE49-F238E27FC236}">
                <a16:creationId xmlns:a16="http://schemas.microsoft.com/office/drawing/2014/main" id="{5992FBA8-EF28-0402-B8B6-10AF452EB49A}"/>
              </a:ext>
            </a:extLst>
          </p:cNvPr>
          <p:cNvSpPr txBox="1"/>
          <p:nvPr/>
        </p:nvSpPr>
        <p:spPr>
          <a:xfrm flipH="1">
            <a:off x="1837708" y="3265116"/>
            <a:ext cx="1884918" cy="759511"/>
          </a:xfrm>
          <a:prstGeom prst="rect">
            <a:avLst/>
          </a:prstGeom>
          <a:noFill/>
          <a:ln>
            <a:noFill/>
          </a:ln>
        </p:spPr>
        <p:txBody>
          <a:bodyPr spcFirstLastPara="1" wrap="square" lIns="91425" tIns="91425" rIns="91425" bIns="91425" anchor="b" anchorCtr="0">
            <a:noAutofit/>
          </a:bodyPr>
          <a:lstStyle/>
          <a:p>
            <a:pPr algn="ctr"/>
            <a:r>
              <a:rPr lang="vi-VN" sz="1800">
                <a:solidFill>
                  <a:schemeClr val="dk1"/>
                </a:solidFill>
                <a:latin typeface="Roboto" panose="02000000000000000000" pitchFamily="2" charset="0"/>
                <a:ea typeface="Roboto" panose="02000000000000000000" pitchFamily="2" charset="0"/>
                <a:cs typeface="Asap"/>
                <a:sym typeface="Asap"/>
              </a:rPr>
              <a:t>Thiết kế giao diện người dùng</a:t>
            </a:r>
            <a:endParaRPr sz="1800">
              <a:solidFill>
                <a:schemeClr val="dk1"/>
              </a:solidFill>
              <a:latin typeface="Roboto" panose="02000000000000000000" pitchFamily="2" charset="0"/>
              <a:ea typeface="Roboto" panose="02000000000000000000" pitchFamily="2" charset="0"/>
              <a:cs typeface="Asap"/>
              <a:sym typeface="Asap"/>
            </a:endParaRPr>
          </a:p>
        </p:txBody>
      </p:sp>
      <p:sp>
        <p:nvSpPr>
          <p:cNvPr id="14" name="Google Shape;538;p47">
            <a:extLst>
              <a:ext uri="{FF2B5EF4-FFF2-40B4-BE49-F238E27FC236}">
                <a16:creationId xmlns:a16="http://schemas.microsoft.com/office/drawing/2014/main" id="{6B8FC697-54D3-4381-964F-3E8D8B265065}"/>
              </a:ext>
            </a:extLst>
          </p:cNvPr>
          <p:cNvSpPr txBox="1"/>
          <p:nvPr/>
        </p:nvSpPr>
        <p:spPr>
          <a:xfrm flipH="1">
            <a:off x="3819796" y="3280151"/>
            <a:ext cx="1578013" cy="761784"/>
          </a:xfrm>
          <a:prstGeom prst="rect">
            <a:avLst/>
          </a:prstGeom>
          <a:noFill/>
          <a:ln>
            <a:noFill/>
          </a:ln>
        </p:spPr>
        <p:txBody>
          <a:bodyPr spcFirstLastPara="1" wrap="square" lIns="91425" tIns="91425" rIns="91425" bIns="91425" anchor="b" anchorCtr="0">
            <a:noAutofit/>
          </a:bodyPr>
          <a:lstStyle/>
          <a:p>
            <a:pPr algn="ctr"/>
            <a:r>
              <a:rPr lang="vi-VN" sz="1800">
                <a:solidFill>
                  <a:schemeClr val="dk1"/>
                </a:solidFill>
                <a:latin typeface="Roboto" panose="02000000000000000000" pitchFamily="2" charset="0"/>
                <a:ea typeface="Roboto" panose="02000000000000000000" pitchFamily="2" charset="0"/>
                <a:cs typeface="Asap"/>
                <a:sym typeface="Asap"/>
              </a:rPr>
              <a:t>Phát triển ứng dụng</a:t>
            </a:r>
            <a:endParaRPr sz="1800">
              <a:solidFill>
                <a:schemeClr val="dk1"/>
              </a:solidFill>
              <a:latin typeface="Roboto" panose="02000000000000000000" pitchFamily="2" charset="0"/>
              <a:ea typeface="Roboto" panose="02000000000000000000" pitchFamily="2" charset="0"/>
              <a:cs typeface="Asap"/>
              <a:sym typeface="Asap"/>
            </a:endParaRPr>
          </a:p>
        </p:txBody>
      </p:sp>
      <p:cxnSp>
        <p:nvCxnSpPr>
          <p:cNvPr id="16" name="Google Shape;540;p47">
            <a:extLst>
              <a:ext uri="{FF2B5EF4-FFF2-40B4-BE49-F238E27FC236}">
                <a16:creationId xmlns:a16="http://schemas.microsoft.com/office/drawing/2014/main" id="{CA120460-43D5-A975-8483-0429AFE49390}"/>
              </a:ext>
            </a:extLst>
          </p:cNvPr>
          <p:cNvCxnSpPr>
            <a:cxnSpLocks/>
            <a:stCxn id="3" idx="3"/>
            <a:endCxn id="7" idx="1"/>
          </p:cNvCxnSpPr>
          <p:nvPr/>
        </p:nvCxnSpPr>
        <p:spPr>
          <a:xfrm>
            <a:off x="1164940" y="2352300"/>
            <a:ext cx="1395777"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541;p47">
            <a:extLst>
              <a:ext uri="{FF2B5EF4-FFF2-40B4-BE49-F238E27FC236}">
                <a16:creationId xmlns:a16="http://schemas.microsoft.com/office/drawing/2014/main" id="{B32157A3-FA5B-19AD-C9E0-3DA12FB7F323}"/>
              </a:ext>
            </a:extLst>
          </p:cNvPr>
          <p:cNvCxnSpPr>
            <a:stCxn id="7" idx="3"/>
            <a:endCxn id="6" idx="1"/>
          </p:cNvCxnSpPr>
          <p:nvPr/>
        </p:nvCxnSpPr>
        <p:spPr>
          <a:xfrm flipV="1">
            <a:off x="2999617" y="2352288"/>
            <a:ext cx="1395776" cy="12"/>
          </a:xfrm>
          <a:prstGeom prst="straightConnector1">
            <a:avLst/>
          </a:prstGeom>
          <a:noFill/>
          <a:ln w="9525" cap="flat" cmpd="sng">
            <a:solidFill>
              <a:schemeClr val="dk1"/>
            </a:solidFill>
            <a:prstDash val="solid"/>
            <a:round/>
            <a:headEnd type="none" w="med" len="med"/>
            <a:tailEnd type="none" w="med" len="med"/>
          </a:ln>
        </p:spPr>
      </p:cxnSp>
      <p:cxnSp>
        <p:nvCxnSpPr>
          <p:cNvPr id="18" name="Google Shape;542;p47">
            <a:extLst>
              <a:ext uri="{FF2B5EF4-FFF2-40B4-BE49-F238E27FC236}">
                <a16:creationId xmlns:a16="http://schemas.microsoft.com/office/drawing/2014/main" id="{7603ACEE-A025-60BF-2748-5535678B20A6}"/>
              </a:ext>
            </a:extLst>
          </p:cNvPr>
          <p:cNvCxnSpPr>
            <a:cxnSpLocks/>
            <a:stCxn id="6" idx="3"/>
            <a:endCxn id="2" idx="1"/>
          </p:cNvCxnSpPr>
          <p:nvPr/>
        </p:nvCxnSpPr>
        <p:spPr>
          <a:xfrm>
            <a:off x="4834293" y="2352288"/>
            <a:ext cx="1395776" cy="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543;p47">
            <a:extLst>
              <a:ext uri="{FF2B5EF4-FFF2-40B4-BE49-F238E27FC236}">
                <a16:creationId xmlns:a16="http://schemas.microsoft.com/office/drawing/2014/main" id="{E538F795-25F4-2D1C-1862-BFE46B7F9E42}"/>
              </a:ext>
            </a:extLst>
          </p:cNvPr>
          <p:cNvCxnSpPr>
            <a:cxnSpLocks/>
            <a:stCxn id="3" idx="2"/>
            <a:endCxn id="8" idx="0"/>
          </p:cNvCxnSpPr>
          <p:nvPr/>
        </p:nvCxnSpPr>
        <p:spPr>
          <a:xfrm>
            <a:off x="945490" y="2571750"/>
            <a:ext cx="0" cy="706058"/>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544;p47">
            <a:extLst>
              <a:ext uri="{FF2B5EF4-FFF2-40B4-BE49-F238E27FC236}">
                <a16:creationId xmlns:a16="http://schemas.microsoft.com/office/drawing/2014/main" id="{8DB6AED9-4199-38E6-20F4-221BD553AB9C}"/>
              </a:ext>
            </a:extLst>
          </p:cNvPr>
          <p:cNvCxnSpPr>
            <a:cxnSpLocks/>
            <a:stCxn id="2" idx="2"/>
            <a:endCxn id="10" idx="0"/>
          </p:cNvCxnSpPr>
          <p:nvPr/>
        </p:nvCxnSpPr>
        <p:spPr>
          <a:xfrm flipH="1">
            <a:off x="6443477" y="2571738"/>
            <a:ext cx="6042" cy="699135"/>
          </a:xfrm>
          <a:prstGeom prst="straightConnector1">
            <a:avLst/>
          </a:prstGeom>
          <a:noFill/>
          <a:ln w="9525" cap="flat" cmpd="sng">
            <a:solidFill>
              <a:schemeClr val="dk1"/>
            </a:solidFill>
            <a:prstDash val="solid"/>
            <a:round/>
            <a:headEnd type="none" w="med" len="med"/>
            <a:tailEnd type="none" w="med" len="med"/>
          </a:ln>
        </p:spPr>
      </p:cxnSp>
      <p:cxnSp>
        <p:nvCxnSpPr>
          <p:cNvPr id="21" name="Google Shape;545;p47">
            <a:extLst>
              <a:ext uri="{FF2B5EF4-FFF2-40B4-BE49-F238E27FC236}">
                <a16:creationId xmlns:a16="http://schemas.microsoft.com/office/drawing/2014/main" id="{74AA8AEC-4730-4B9A-65BE-4F81C2F32CFA}"/>
              </a:ext>
            </a:extLst>
          </p:cNvPr>
          <p:cNvCxnSpPr>
            <a:cxnSpLocks/>
            <a:stCxn id="6" idx="2"/>
            <a:endCxn id="14" idx="0"/>
          </p:cNvCxnSpPr>
          <p:nvPr/>
        </p:nvCxnSpPr>
        <p:spPr>
          <a:xfrm flipH="1">
            <a:off x="4608802" y="2571738"/>
            <a:ext cx="6041" cy="708413"/>
          </a:xfrm>
          <a:prstGeom prst="straightConnector1">
            <a:avLst/>
          </a:prstGeom>
          <a:noFill/>
          <a:ln w="9525" cap="flat" cmpd="sng">
            <a:solidFill>
              <a:schemeClr val="dk1"/>
            </a:solidFill>
            <a:prstDash val="solid"/>
            <a:round/>
            <a:headEnd type="none" w="med" len="med"/>
            <a:tailEnd type="none" w="med" len="med"/>
          </a:ln>
        </p:spPr>
      </p:cxnSp>
      <p:cxnSp>
        <p:nvCxnSpPr>
          <p:cNvPr id="22" name="Google Shape;546;p47">
            <a:extLst>
              <a:ext uri="{FF2B5EF4-FFF2-40B4-BE49-F238E27FC236}">
                <a16:creationId xmlns:a16="http://schemas.microsoft.com/office/drawing/2014/main" id="{A356011B-B5CD-2605-8FDA-DBA0374C2A05}"/>
              </a:ext>
            </a:extLst>
          </p:cNvPr>
          <p:cNvCxnSpPr>
            <a:cxnSpLocks/>
            <a:stCxn id="7" idx="2"/>
            <a:endCxn id="12" idx="0"/>
          </p:cNvCxnSpPr>
          <p:nvPr/>
        </p:nvCxnSpPr>
        <p:spPr>
          <a:xfrm>
            <a:off x="2780167" y="2571750"/>
            <a:ext cx="0" cy="693366"/>
          </a:xfrm>
          <a:prstGeom prst="straightConnector1">
            <a:avLst/>
          </a:prstGeom>
          <a:noFill/>
          <a:ln w="9525" cap="flat" cmpd="sng">
            <a:solidFill>
              <a:schemeClr val="dk1"/>
            </a:solidFill>
            <a:prstDash val="solid"/>
            <a:round/>
            <a:headEnd type="none" w="med" len="med"/>
            <a:tailEnd type="none" w="med" len="med"/>
          </a:ln>
        </p:spPr>
      </p:cxnSp>
      <p:sp>
        <p:nvSpPr>
          <p:cNvPr id="75" name="Google Shape;528;p47">
            <a:extLst>
              <a:ext uri="{FF2B5EF4-FFF2-40B4-BE49-F238E27FC236}">
                <a16:creationId xmlns:a16="http://schemas.microsoft.com/office/drawing/2014/main" id="{01DF20D2-A75A-F2C3-8FDA-9E9791BCA399}"/>
              </a:ext>
            </a:extLst>
          </p:cNvPr>
          <p:cNvSpPr/>
          <p:nvPr/>
        </p:nvSpPr>
        <p:spPr>
          <a:xfrm>
            <a:off x="8064746" y="2132838"/>
            <a:ext cx="438900" cy="438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endParaRPr>
              <a:latin typeface="Roboto" panose="02000000000000000000" pitchFamily="2" charset="0"/>
              <a:ea typeface="Roboto" panose="02000000000000000000" pitchFamily="2" charset="0"/>
            </a:endParaRPr>
          </a:p>
        </p:txBody>
      </p:sp>
      <p:cxnSp>
        <p:nvCxnSpPr>
          <p:cNvPr id="76" name="Google Shape;542;p47">
            <a:extLst>
              <a:ext uri="{FF2B5EF4-FFF2-40B4-BE49-F238E27FC236}">
                <a16:creationId xmlns:a16="http://schemas.microsoft.com/office/drawing/2014/main" id="{DE1A00FC-28FA-1DBE-F435-9862C4F4BAC2}"/>
              </a:ext>
            </a:extLst>
          </p:cNvPr>
          <p:cNvCxnSpPr>
            <a:cxnSpLocks/>
            <a:stCxn id="2" idx="3"/>
            <a:endCxn id="75" idx="1"/>
          </p:cNvCxnSpPr>
          <p:nvPr/>
        </p:nvCxnSpPr>
        <p:spPr>
          <a:xfrm>
            <a:off x="6668969" y="2352288"/>
            <a:ext cx="1395777" cy="0"/>
          </a:xfrm>
          <a:prstGeom prst="straightConnector1">
            <a:avLst/>
          </a:prstGeom>
          <a:noFill/>
          <a:ln w="9525" cap="flat" cmpd="sng">
            <a:solidFill>
              <a:schemeClr val="dk1"/>
            </a:solidFill>
            <a:prstDash val="solid"/>
            <a:round/>
            <a:headEnd type="none" w="med" len="med"/>
            <a:tailEnd type="none" w="med" len="med"/>
          </a:ln>
        </p:spPr>
      </p:cxnSp>
      <p:sp>
        <p:nvSpPr>
          <p:cNvPr id="80" name="Google Shape;534;p47">
            <a:extLst>
              <a:ext uri="{FF2B5EF4-FFF2-40B4-BE49-F238E27FC236}">
                <a16:creationId xmlns:a16="http://schemas.microsoft.com/office/drawing/2014/main" id="{F52F1F36-7349-4896-4983-9A6F6469E3E0}"/>
              </a:ext>
            </a:extLst>
          </p:cNvPr>
          <p:cNvSpPr txBox="1"/>
          <p:nvPr/>
        </p:nvSpPr>
        <p:spPr>
          <a:xfrm flipH="1">
            <a:off x="7600163" y="3279491"/>
            <a:ext cx="1368065" cy="700863"/>
          </a:xfrm>
          <a:prstGeom prst="rect">
            <a:avLst/>
          </a:prstGeom>
          <a:noFill/>
          <a:ln>
            <a:noFill/>
          </a:ln>
        </p:spPr>
        <p:txBody>
          <a:bodyPr spcFirstLastPara="1" wrap="square" lIns="91425" tIns="91425" rIns="91425" bIns="91425" anchor="b" anchorCtr="0">
            <a:noAutofit/>
          </a:bodyPr>
          <a:lstStyle/>
          <a:p>
            <a:pPr algn="ctr"/>
            <a:r>
              <a:rPr lang="vi-VN" sz="1800">
                <a:solidFill>
                  <a:schemeClr val="dk1"/>
                </a:solidFill>
                <a:latin typeface="Roboto" panose="02000000000000000000" pitchFamily="2" charset="0"/>
                <a:ea typeface="Roboto" panose="02000000000000000000" pitchFamily="2" charset="0"/>
                <a:cs typeface="Asap"/>
                <a:sym typeface="Asap"/>
              </a:rPr>
              <a:t>Triển khai và ra mắt</a:t>
            </a:r>
            <a:endParaRPr sz="1800">
              <a:solidFill>
                <a:schemeClr val="dk1"/>
              </a:solidFill>
              <a:latin typeface="Roboto" panose="02000000000000000000" pitchFamily="2" charset="0"/>
              <a:ea typeface="Roboto" panose="02000000000000000000" pitchFamily="2" charset="0"/>
              <a:cs typeface="Asap"/>
              <a:sym typeface="Asap"/>
            </a:endParaRPr>
          </a:p>
        </p:txBody>
      </p:sp>
      <p:cxnSp>
        <p:nvCxnSpPr>
          <p:cNvPr id="81" name="Google Shape;544;p47">
            <a:extLst>
              <a:ext uri="{FF2B5EF4-FFF2-40B4-BE49-F238E27FC236}">
                <a16:creationId xmlns:a16="http://schemas.microsoft.com/office/drawing/2014/main" id="{40C2DE92-BB01-AD08-B047-00B5BB402332}"/>
              </a:ext>
            </a:extLst>
          </p:cNvPr>
          <p:cNvCxnSpPr>
            <a:cxnSpLocks/>
            <a:stCxn id="75" idx="2"/>
            <a:endCxn id="80" idx="0"/>
          </p:cNvCxnSpPr>
          <p:nvPr/>
        </p:nvCxnSpPr>
        <p:spPr>
          <a:xfrm flipH="1">
            <a:off x="8284195" y="2571738"/>
            <a:ext cx="1" cy="707753"/>
          </a:xfrm>
          <a:prstGeom prst="straightConnector1">
            <a:avLst/>
          </a:prstGeom>
          <a:noFill/>
          <a:ln w="9525" cap="flat" cmpd="sng">
            <a:solidFill>
              <a:schemeClr val="dk1"/>
            </a:solidFill>
            <a:prstDash val="solid"/>
            <a:round/>
            <a:headEnd type="none" w="med" len="med"/>
            <a:tailEnd type="none" w="med" len="med"/>
          </a:ln>
        </p:spPr>
      </p:cxnSp>
      <p:grpSp>
        <p:nvGrpSpPr>
          <p:cNvPr id="127" name="Group 126">
            <a:extLst>
              <a:ext uri="{FF2B5EF4-FFF2-40B4-BE49-F238E27FC236}">
                <a16:creationId xmlns:a16="http://schemas.microsoft.com/office/drawing/2014/main" id="{23DC477B-570F-B5C7-7002-F048961D080C}"/>
              </a:ext>
            </a:extLst>
          </p:cNvPr>
          <p:cNvGrpSpPr/>
          <p:nvPr/>
        </p:nvGrpSpPr>
        <p:grpSpPr>
          <a:xfrm>
            <a:off x="174218" y="1183489"/>
            <a:ext cx="1539434" cy="925507"/>
            <a:chOff x="174218" y="1183489"/>
            <a:chExt cx="1539434" cy="925507"/>
          </a:xfrm>
        </p:grpSpPr>
        <p:sp>
          <p:nvSpPr>
            <p:cNvPr id="115" name="Google Shape;532;p47">
              <a:extLst>
                <a:ext uri="{FF2B5EF4-FFF2-40B4-BE49-F238E27FC236}">
                  <a16:creationId xmlns:a16="http://schemas.microsoft.com/office/drawing/2014/main" id="{EB49F4CC-3CB8-45E8-FF0C-C0D49C433A85}"/>
                </a:ext>
              </a:extLst>
            </p:cNvPr>
            <p:cNvSpPr txBox="1"/>
            <p:nvPr/>
          </p:nvSpPr>
          <p:spPr>
            <a:xfrm flipH="1">
              <a:off x="174218" y="1183489"/>
              <a:ext cx="1539434" cy="925507"/>
            </a:xfrm>
            <a:prstGeom prst="rect">
              <a:avLst/>
            </a:prstGeom>
            <a:noFill/>
            <a:ln>
              <a:noFill/>
            </a:ln>
          </p:spPr>
          <p:txBody>
            <a:bodyPr spcFirstLastPara="1" wrap="square" lIns="91425" tIns="91425" rIns="91425" bIns="91425" anchor="b" anchorCtr="0">
              <a:noAutofit/>
            </a:bodyPr>
            <a:lstStyle/>
            <a:p>
              <a:pPr algn="ctr"/>
              <a:r>
                <a:rPr lang="vi-VN" sz="1600">
                  <a:solidFill>
                    <a:schemeClr val="dk1"/>
                  </a:solidFill>
                  <a:latin typeface="Roboto" panose="02000000000000000000" pitchFamily="2" charset="0"/>
                  <a:ea typeface="Roboto" panose="02000000000000000000" pitchFamily="2" charset="0"/>
                  <a:cs typeface="Asap"/>
                  <a:sym typeface="Asap"/>
                </a:rPr>
                <a:t>03/03/2024</a:t>
              </a:r>
            </a:p>
            <a:p>
              <a:pPr algn="ctr"/>
              <a:endParaRPr lang="vi-VN" sz="1600">
                <a:latin typeface="Roboto" panose="02000000000000000000" pitchFamily="2" charset="0"/>
                <a:ea typeface="Roboto" panose="02000000000000000000" pitchFamily="2" charset="0"/>
              </a:endParaRPr>
            </a:p>
            <a:p>
              <a:pPr algn="ctr"/>
              <a:r>
                <a:rPr lang="vi-VN" sz="1600">
                  <a:solidFill>
                    <a:schemeClr val="dk1"/>
                  </a:solidFill>
                  <a:latin typeface="Roboto" panose="02000000000000000000" pitchFamily="2" charset="0"/>
                  <a:ea typeface="Roboto" panose="02000000000000000000" pitchFamily="2" charset="0"/>
                  <a:cs typeface="Asap"/>
                  <a:sym typeface="Asap"/>
                </a:rPr>
                <a:t>16/03/2024</a:t>
              </a:r>
              <a:endParaRPr sz="1600">
                <a:solidFill>
                  <a:schemeClr val="dk1"/>
                </a:solidFill>
                <a:latin typeface="Roboto" panose="02000000000000000000" pitchFamily="2" charset="0"/>
                <a:ea typeface="Roboto" panose="02000000000000000000" pitchFamily="2" charset="0"/>
                <a:cs typeface="Asap"/>
                <a:sym typeface="Asap"/>
              </a:endParaRPr>
            </a:p>
          </p:txBody>
        </p:sp>
        <p:cxnSp>
          <p:nvCxnSpPr>
            <p:cNvPr id="118" name="Straight Arrow Connector 117">
              <a:extLst>
                <a:ext uri="{FF2B5EF4-FFF2-40B4-BE49-F238E27FC236}">
                  <a16:creationId xmlns:a16="http://schemas.microsoft.com/office/drawing/2014/main" id="{14CB66E1-D44F-1E2F-AAB3-61D8729E63DC}"/>
                </a:ext>
              </a:extLst>
            </p:cNvPr>
            <p:cNvCxnSpPr>
              <a:cxnSpLocks/>
            </p:cNvCxnSpPr>
            <p:nvPr/>
          </p:nvCxnSpPr>
          <p:spPr>
            <a:xfrm>
              <a:off x="945490" y="1548446"/>
              <a:ext cx="0" cy="243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28" name="Group 127">
            <a:extLst>
              <a:ext uri="{FF2B5EF4-FFF2-40B4-BE49-F238E27FC236}">
                <a16:creationId xmlns:a16="http://schemas.microsoft.com/office/drawing/2014/main" id="{23C0886C-26BC-24E6-9ECB-D067704BB854}"/>
              </a:ext>
            </a:extLst>
          </p:cNvPr>
          <p:cNvGrpSpPr/>
          <p:nvPr/>
        </p:nvGrpSpPr>
        <p:grpSpPr>
          <a:xfrm>
            <a:off x="2010450" y="1183489"/>
            <a:ext cx="1539434" cy="925507"/>
            <a:chOff x="2010450" y="1183489"/>
            <a:chExt cx="1539434" cy="925507"/>
          </a:xfrm>
        </p:grpSpPr>
        <p:sp>
          <p:nvSpPr>
            <p:cNvPr id="119" name="Google Shape;532;p47">
              <a:extLst>
                <a:ext uri="{FF2B5EF4-FFF2-40B4-BE49-F238E27FC236}">
                  <a16:creationId xmlns:a16="http://schemas.microsoft.com/office/drawing/2014/main" id="{BC5C3653-0A25-DD6C-C2C7-8ED94EDA6E4A}"/>
                </a:ext>
              </a:extLst>
            </p:cNvPr>
            <p:cNvSpPr txBox="1"/>
            <p:nvPr/>
          </p:nvSpPr>
          <p:spPr>
            <a:xfrm flipH="1">
              <a:off x="2010450" y="1183489"/>
              <a:ext cx="1539434" cy="925507"/>
            </a:xfrm>
            <a:prstGeom prst="rect">
              <a:avLst/>
            </a:prstGeom>
            <a:noFill/>
            <a:ln>
              <a:noFill/>
            </a:ln>
          </p:spPr>
          <p:txBody>
            <a:bodyPr spcFirstLastPara="1" wrap="square" lIns="91425" tIns="91425" rIns="91425" bIns="91425" anchor="b" anchorCtr="0">
              <a:noAutofit/>
            </a:bodyPr>
            <a:lstStyle/>
            <a:p>
              <a:pPr algn="ctr"/>
              <a:r>
                <a:rPr lang="vi-VN" sz="1600">
                  <a:solidFill>
                    <a:schemeClr val="dk1"/>
                  </a:solidFill>
                  <a:latin typeface="Roboto" panose="02000000000000000000" pitchFamily="2" charset="0"/>
                  <a:ea typeface="Roboto" panose="02000000000000000000" pitchFamily="2" charset="0"/>
                  <a:cs typeface="Asap"/>
                  <a:sym typeface="Asap"/>
                </a:rPr>
                <a:t>17/03/2024</a:t>
              </a:r>
            </a:p>
            <a:p>
              <a:pPr algn="ctr"/>
              <a:endParaRPr lang="vi-VN" sz="1600">
                <a:latin typeface="Roboto" panose="02000000000000000000" pitchFamily="2" charset="0"/>
                <a:ea typeface="Roboto" panose="02000000000000000000" pitchFamily="2" charset="0"/>
              </a:endParaRPr>
            </a:p>
            <a:p>
              <a:pPr algn="ctr"/>
              <a:r>
                <a:rPr lang="vi-VN" sz="1600">
                  <a:solidFill>
                    <a:schemeClr val="dk1"/>
                  </a:solidFill>
                  <a:latin typeface="Roboto" panose="02000000000000000000" pitchFamily="2" charset="0"/>
                  <a:ea typeface="Roboto" panose="02000000000000000000" pitchFamily="2" charset="0"/>
                  <a:cs typeface="Asap"/>
                  <a:sym typeface="Asap"/>
                </a:rPr>
                <a:t>30/03/2024</a:t>
              </a:r>
              <a:endParaRPr sz="1600">
                <a:solidFill>
                  <a:schemeClr val="dk1"/>
                </a:solidFill>
                <a:latin typeface="Roboto" panose="02000000000000000000" pitchFamily="2" charset="0"/>
                <a:ea typeface="Roboto" panose="02000000000000000000" pitchFamily="2" charset="0"/>
                <a:cs typeface="Asap"/>
                <a:sym typeface="Asap"/>
              </a:endParaRPr>
            </a:p>
          </p:txBody>
        </p:sp>
        <p:cxnSp>
          <p:nvCxnSpPr>
            <p:cNvPr id="123" name="Straight Arrow Connector 122">
              <a:extLst>
                <a:ext uri="{FF2B5EF4-FFF2-40B4-BE49-F238E27FC236}">
                  <a16:creationId xmlns:a16="http://schemas.microsoft.com/office/drawing/2014/main" id="{424A2AA9-85E4-DE55-8852-343C7B58969E}"/>
                </a:ext>
              </a:extLst>
            </p:cNvPr>
            <p:cNvCxnSpPr>
              <a:cxnSpLocks/>
            </p:cNvCxnSpPr>
            <p:nvPr/>
          </p:nvCxnSpPr>
          <p:spPr>
            <a:xfrm>
              <a:off x="2780166" y="1548446"/>
              <a:ext cx="0" cy="243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29" name="Group 128">
            <a:extLst>
              <a:ext uri="{FF2B5EF4-FFF2-40B4-BE49-F238E27FC236}">
                <a16:creationId xmlns:a16="http://schemas.microsoft.com/office/drawing/2014/main" id="{9A97AB7F-2F39-71C4-65D0-FA41D82C9147}"/>
              </a:ext>
            </a:extLst>
          </p:cNvPr>
          <p:cNvGrpSpPr/>
          <p:nvPr/>
        </p:nvGrpSpPr>
        <p:grpSpPr>
          <a:xfrm>
            <a:off x="3846682" y="1183489"/>
            <a:ext cx="1539434" cy="925507"/>
            <a:chOff x="3846682" y="1183489"/>
            <a:chExt cx="1539434" cy="925507"/>
          </a:xfrm>
        </p:grpSpPr>
        <p:sp>
          <p:nvSpPr>
            <p:cNvPr id="120" name="Google Shape;532;p47">
              <a:extLst>
                <a:ext uri="{FF2B5EF4-FFF2-40B4-BE49-F238E27FC236}">
                  <a16:creationId xmlns:a16="http://schemas.microsoft.com/office/drawing/2014/main" id="{70C388FF-F085-57C1-528C-FDB1E4AC9DC4}"/>
                </a:ext>
              </a:extLst>
            </p:cNvPr>
            <p:cNvSpPr txBox="1"/>
            <p:nvPr/>
          </p:nvSpPr>
          <p:spPr>
            <a:xfrm flipH="1">
              <a:off x="3846682" y="1183489"/>
              <a:ext cx="1539434" cy="925507"/>
            </a:xfrm>
            <a:prstGeom prst="rect">
              <a:avLst/>
            </a:prstGeom>
            <a:noFill/>
            <a:ln>
              <a:noFill/>
            </a:ln>
          </p:spPr>
          <p:txBody>
            <a:bodyPr spcFirstLastPara="1" wrap="square" lIns="91425" tIns="91425" rIns="91425" bIns="91425" anchor="b" anchorCtr="0">
              <a:noAutofit/>
            </a:bodyPr>
            <a:lstStyle/>
            <a:p>
              <a:pPr algn="ctr"/>
              <a:r>
                <a:rPr lang="vi-VN" sz="1600">
                  <a:solidFill>
                    <a:schemeClr val="dk1"/>
                  </a:solidFill>
                  <a:latin typeface="Roboto" panose="02000000000000000000" pitchFamily="2" charset="0"/>
                  <a:ea typeface="Roboto" panose="02000000000000000000" pitchFamily="2" charset="0"/>
                  <a:cs typeface="Asap"/>
                  <a:sym typeface="Asap"/>
                </a:rPr>
                <a:t>31/03/2024</a:t>
              </a:r>
            </a:p>
            <a:p>
              <a:pPr algn="ctr"/>
              <a:endParaRPr lang="vi-VN" sz="1600">
                <a:latin typeface="Roboto" panose="02000000000000000000" pitchFamily="2" charset="0"/>
                <a:ea typeface="Roboto" panose="02000000000000000000" pitchFamily="2" charset="0"/>
              </a:endParaRPr>
            </a:p>
            <a:p>
              <a:pPr algn="ctr"/>
              <a:r>
                <a:rPr lang="vi-VN" sz="1600">
                  <a:solidFill>
                    <a:schemeClr val="dk1"/>
                  </a:solidFill>
                  <a:latin typeface="Roboto" panose="02000000000000000000" pitchFamily="2" charset="0"/>
                  <a:ea typeface="Roboto" panose="02000000000000000000" pitchFamily="2" charset="0"/>
                  <a:cs typeface="Asap"/>
                  <a:sym typeface="Asap"/>
                </a:rPr>
                <a:t>11/05/2024</a:t>
              </a:r>
              <a:endParaRPr sz="1600">
                <a:solidFill>
                  <a:schemeClr val="dk1"/>
                </a:solidFill>
                <a:latin typeface="Roboto" panose="02000000000000000000" pitchFamily="2" charset="0"/>
                <a:ea typeface="Roboto" panose="02000000000000000000" pitchFamily="2" charset="0"/>
                <a:cs typeface="Asap"/>
                <a:sym typeface="Asap"/>
              </a:endParaRPr>
            </a:p>
          </p:txBody>
        </p:sp>
        <p:cxnSp>
          <p:nvCxnSpPr>
            <p:cNvPr id="124" name="Straight Arrow Connector 123">
              <a:extLst>
                <a:ext uri="{FF2B5EF4-FFF2-40B4-BE49-F238E27FC236}">
                  <a16:creationId xmlns:a16="http://schemas.microsoft.com/office/drawing/2014/main" id="{87F28AE8-E6CC-ABFC-B35E-DCB729C67973}"/>
                </a:ext>
              </a:extLst>
            </p:cNvPr>
            <p:cNvCxnSpPr>
              <a:cxnSpLocks/>
            </p:cNvCxnSpPr>
            <p:nvPr/>
          </p:nvCxnSpPr>
          <p:spPr>
            <a:xfrm>
              <a:off x="4614842" y="1548446"/>
              <a:ext cx="0" cy="243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30" name="Group 129">
            <a:extLst>
              <a:ext uri="{FF2B5EF4-FFF2-40B4-BE49-F238E27FC236}">
                <a16:creationId xmlns:a16="http://schemas.microsoft.com/office/drawing/2014/main" id="{EE029C72-AAEC-905E-63F4-768C8EDB3172}"/>
              </a:ext>
            </a:extLst>
          </p:cNvPr>
          <p:cNvGrpSpPr/>
          <p:nvPr/>
        </p:nvGrpSpPr>
        <p:grpSpPr>
          <a:xfrm>
            <a:off x="5682914" y="1183489"/>
            <a:ext cx="1539434" cy="925507"/>
            <a:chOff x="5682914" y="1183489"/>
            <a:chExt cx="1539434" cy="925507"/>
          </a:xfrm>
        </p:grpSpPr>
        <p:sp>
          <p:nvSpPr>
            <p:cNvPr id="121" name="Google Shape;532;p47">
              <a:extLst>
                <a:ext uri="{FF2B5EF4-FFF2-40B4-BE49-F238E27FC236}">
                  <a16:creationId xmlns:a16="http://schemas.microsoft.com/office/drawing/2014/main" id="{A94AE3BA-B326-4D1B-C750-C376D3CC3870}"/>
                </a:ext>
              </a:extLst>
            </p:cNvPr>
            <p:cNvSpPr txBox="1"/>
            <p:nvPr/>
          </p:nvSpPr>
          <p:spPr>
            <a:xfrm flipH="1">
              <a:off x="5682914" y="1183489"/>
              <a:ext cx="1539434" cy="925507"/>
            </a:xfrm>
            <a:prstGeom prst="rect">
              <a:avLst/>
            </a:prstGeom>
            <a:noFill/>
            <a:ln>
              <a:noFill/>
            </a:ln>
          </p:spPr>
          <p:txBody>
            <a:bodyPr spcFirstLastPara="1" wrap="square" lIns="91425" tIns="91425" rIns="91425" bIns="91425" anchor="b" anchorCtr="0">
              <a:noAutofit/>
            </a:bodyPr>
            <a:lstStyle/>
            <a:p>
              <a:pPr algn="ctr"/>
              <a:r>
                <a:rPr lang="vi-VN" sz="1600">
                  <a:solidFill>
                    <a:schemeClr val="dk1"/>
                  </a:solidFill>
                  <a:latin typeface="Roboto" panose="02000000000000000000" pitchFamily="2" charset="0"/>
                  <a:ea typeface="Roboto" panose="02000000000000000000" pitchFamily="2" charset="0"/>
                  <a:cs typeface="Asap"/>
                  <a:sym typeface="Asap"/>
                </a:rPr>
                <a:t>12/05/2024</a:t>
              </a:r>
            </a:p>
            <a:p>
              <a:pPr algn="ctr"/>
              <a:endParaRPr lang="vi-VN" sz="1600">
                <a:latin typeface="Roboto" panose="02000000000000000000" pitchFamily="2" charset="0"/>
                <a:ea typeface="Roboto" panose="02000000000000000000" pitchFamily="2" charset="0"/>
              </a:endParaRPr>
            </a:p>
            <a:p>
              <a:pPr algn="ctr"/>
              <a:r>
                <a:rPr lang="vi-VN" sz="1600">
                  <a:solidFill>
                    <a:schemeClr val="dk1"/>
                  </a:solidFill>
                  <a:latin typeface="Roboto" panose="02000000000000000000" pitchFamily="2" charset="0"/>
                  <a:ea typeface="Roboto" panose="02000000000000000000" pitchFamily="2" charset="0"/>
                  <a:cs typeface="Asap"/>
                  <a:sym typeface="Asap"/>
                </a:rPr>
                <a:t>25/05/2024</a:t>
              </a:r>
              <a:endParaRPr sz="1600">
                <a:solidFill>
                  <a:schemeClr val="dk1"/>
                </a:solidFill>
                <a:latin typeface="Roboto" panose="02000000000000000000" pitchFamily="2" charset="0"/>
                <a:ea typeface="Roboto" panose="02000000000000000000" pitchFamily="2" charset="0"/>
                <a:cs typeface="Asap"/>
                <a:sym typeface="Asap"/>
              </a:endParaRPr>
            </a:p>
          </p:txBody>
        </p:sp>
        <p:cxnSp>
          <p:nvCxnSpPr>
            <p:cNvPr id="125" name="Straight Arrow Connector 124">
              <a:extLst>
                <a:ext uri="{FF2B5EF4-FFF2-40B4-BE49-F238E27FC236}">
                  <a16:creationId xmlns:a16="http://schemas.microsoft.com/office/drawing/2014/main" id="{A89D583F-BCD5-B932-B18C-E7A086590517}"/>
                </a:ext>
              </a:extLst>
            </p:cNvPr>
            <p:cNvCxnSpPr>
              <a:cxnSpLocks/>
            </p:cNvCxnSpPr>
            <p:nvPr/>
          </p:nvCxnSpPr>
          <p:spPr>
            <a:xfrm>
              <a:off x="6449518" y="1548446"/>
              <a:ext cx="0" cy="243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131" name="Group 130">
            <a:extLst>
              <a:ext uri="{FF2B5EF4-FFF2-40B4-BE49-F238E27FC236}">
                <a16:creationId xmlns:a16="http://schemas.microsoft.com/office/drawing/2014/main" id="{978013A9-AB2A-87D8-C3FF-A9A48FF5C0AC}"/>
              </a:ext>
            </a:extLst>
          </p:cNvPr>
          <p:cNvGrpSpPr/>
          <p:nvPr/>
        </p:nvGrpSpPr>
        <p:grpSpPr>
          <a:xfrm>
            <a:off x="7519146" y="1183489"/>
            <a:ext cx="1539434" cy="925507"/>
            <a:chOff x="7519146" y="1183489"/>
            <a:chExt cx="1539434" cy="925507"/>
          </a:xfrm>
        </p:grpSpPr>
        <p:sp>
          <p:nvSpPr>
            <p:cNvPr id="122" name="Google Shape;532;p47">
              <a:extLst>
                <a:ext uri="{FF2B5EF4-FFF2-40B4-BE49-F238E27FC236}">
                  <a16:creationId xmlns:a16="http://schemas.microsoft.com/office/drawing/2014/main" id="{5B7010CB-A111-4136-E64B-04188C2C208C}"/>
                </a:ext>
              </a:extLst>
            </p:cNvPr>
            <p:cNvSpPr txBox="1"/>
            <p:nvPr/>
          </p:nvSpPr>
          <p:spPr>
            <a:xfrm flipH="1">
              <a:off x="7519146" y="1183489"/>
              <a:ext cx="1539434" cy="925507"/>
            </a:xfrm>
            <a:prstGeom prst="rect">
              <a:avLst/>
            </a:prstGeom>
            <a:noFill/>
            <a:ln>
              <a:noFill/>
            </a:ln>
          </p:spPr>
          <p:txBody>
            <a:bodyPr spcFirstLastPara="1" wrap="square" lIns="91425" tIns="91425" rIns="91425" bIns="91425" anchor="b" anchorCtr="0">
              <a:noAutofit/>
            </a:bodyPr>
            <a:lstStyle/>
            <a:p>
              <a:pPr algn="ctr"/>
              <a:r>
                <a:rPr lang="vi-VN" sz="1600">
                  <a:solidFill>
                    <a:schemeClr val="dk1"/>
                  </a:solidFill>
                  <a:latin typeface="Roboto" panose="02000000000000000000" pitchFamily="2" charset="0"/>
                  <a:ea typeface="Roboto" panose="02000000000000000000" pitchFamily="2" charset="0"/>
                  <a:cs typeface="Asap"/>
                  <a:sym typeface="Asap"/>
                </a:rPr>
                <a:t>26/05/2024</a:t>
              </a:r>
            </a:p>
            <a:p>
              <a:pPr algn="ctr"/>
              <a:endParaRPr lang="vi-VN" sz="1600">
                <a:latin typeface="Roboto" panose="02000000000000000000" pitchFamily="2" charset="0"/>
                <a:ea typeface="Roboto" panose="02000000000000000000" pitchFamily="2" charset="0"/>
              </a:endParaRPr>
            </a:p>
            <a:p>
              <a:pPr algn="ctr"/>
              <a:r>
                <a:rPr lang="vi-VN" sz="1600">
                  <a:solidFill>
                    <a:schemeClr val="dk1"/>
                  </a:solidFill>
                  <a:latin typeface="Roboto" panose="02000000000000000000" pitchFamily="2" charset="0"/>
                  <a:ea typeface="Roboto" panose="02000000000000000000" pitchFamily="2" charset="0"/>
                  <a:cs typeface="Asap"/>
                  <a:sym typeface="Asap"/>
                </a:rPr>
                <a:t>01/06/2024</a:t>
              </a:r>
              <a:endParaRPr sz="1600">
                <a:solidFill>
                  <a:schemeClr val="dk1"/>
                </a:solidFill>
                <a:latin typeface="Roboto" panose="02000000000000000000" pitchFamily="2" charset="0"/>
                <a:ea typeface="Roboto" panose="02000000000000000000" pitchFamily="2" charset="0"/>
                <a:cs typeface="Asap"/>
                <a:sym typeface="Asap"/>
              </a:endParaRPr>
            </a:p>
          </p:txBody>
        </p:sp>
        <p:cxnSp>
          <p:nvCxnSpPr>
            <p:cNvPr id="126" name="Straight Arrow Connector 125">
              <a:extLst>
                <a:ext uri="{FF2B5EF4-FFF2-40B4-BE49-F238E27FC236}">
                  <a16:creationId xmlns:a16="http://schemas.microsoft.com/office/drawing/2014/main" id="{8BDDCFBF-9040-DD67-C767-64E0D1149211}"/>
                </a:ext>
              </a:extLst>
            </p:cNvPr>
            <p:cNvCxnSpPr>
              <a:cxnSpLocks/>
            </p:cNvCxnSpPr>
            <p:nvPr/>
          </p:nvCxnSpPr>
          <p:spPr>
            <a:xfrm>
              <a:off x="8284195" y="1548446"/>
              <a:ext cx="0" cy="2433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1615368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250"/>
                                        <p:tgtEl>
                                          <p:spTgt spid="19"/>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250"/>
                                        <p:tgtEl>
                                          <p:spTgt spid="8"/>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250"/>
                                        <p:tgtEl>
                                          <p:spTgt spid="127"/>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250"/>
                                        <p:tgtEl>
                                          <p:spTgt spid="16"/>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250"/>
                                        <p:tgtEl>
                                          <p:spTgt spid="7"/>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250"/>
                                        <p:tgtEl>
                                          <p:spTgt spid="22"/>
                                        </p:tgtEl>
                                      </p:cBhvr>
                                    </p:animEffect>
                                  </p:childTnLst>
                                </p:cTn>
                              </p:par>
                            </p:childTnLst>
                          </p:cTn>
                        </p:par>
                        <p:par>
                          <p:cTn id="32" fill="hold">
                            <p:stCondLst>
                              <p:cond delay="1750"/>
                            </p:stCondLst>
                            <p:childTnLst>
                              <p:par>
                                <p:cTn id="33" presetID="10" presetClass="entr" presetSubtype="0"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250"/>
                                        <p:tgtEl>
                                          <p:spTgt spid="12"/>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128"/>
                                        </p:tgtEl>
                                        <p:attrNameLst>
                                          <p:attrName>style.visibility</p:attrName>
                                        </p:attrNameLst>
                                      </p:cBhvr>
                                      <p:to>
                                        <p:strVal val="visible"/>
                                      </p:to>
                                    </p:set>
                                    <p:animEffect transition="in" filter="fade">
                                      <p:cBhvr>
                                        <p:cTn id="39" dur="250"/>
                                        <p:tgtEl>
                                          <p:spTgt spid="128"/>
                                        </p:tgtEl>
                                      </p:cBhvr>
                                    </p:animEffect>
                                  </p:childTnLst>
                                </p:cTn>
                              </p:par>
                            </p:childTnLst>
                          </p:cTn>
                        </p:par>
                        <p:par>
                          <p:cTn id="40" fill="hold">
                            <p:stCondLst>
                              <p:cond delay="2250"/>
                            </p:stCondLst>
                            <p:childTnLst>
                              <p:par>
                                <p:cTn id="41" presetID="10" presetClass="entr" presetSubtype="0" fill="hold"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250"/>
                                        <p:tgtEl>
                                          <p:spTgt spid="17"/>
                                        </p:tgtEl>
                                      </p:cBhvr>
                                    </p:animEffect>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250"/>
                                        <p:tgtEl>
                                          <p:spTgt spid="6"/>
                                        </p:tgtEl>
                                      </p:cBhvr>
                                    </p:animEffect>
                                  </p:childTnLst>
                                </p:cTn>
                              </p:par>
                            </p:childTnLst>
                          </p:cTn>
                        </p:par>
                        <p:par>
                          <p:cTn id="48" fill="hold">
                            <p:stCondLst>
                              <p:cond delay="2750"/>
                            </p:stCondLst>
                            <p:childTnLst>
                              <p:par>
                                <p:cTn id="49" presetID="10"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250"/>
                                        <p:tgtEl>
                                          <p:spTgt spid="21"/>
                                        </p:tgtEl>
                                      </p:cBhvr>
                                    </p:animEffect>
                                  </p:childTnLst>
                                </p:cTn>
                              </p:par>
                            </p:childTnLst>
                          </p:cTn>
                        </p:par>
                        <p:par>
                          <p:cTn id="52" fill="hold">
                            <p:stCondLst>
                              <p:cond delay="3000"/>
                            </p:stCondLst>
                            <p:childTnLst>
                              <p:par>
                                <p:cTn id="53" presetID="10"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250"/>
                                        <p:tgtEl>
                                          <p:spTgt spid="14"/>
                                        </p:tgtEl>
                                      </p:cBhvr>
                                    </p:animEffect>
                                  </p:childTnLst>
                                </p:cTn>
                              </p:par>
                            </p:childTnLst>
                          </p:cTn>
                        </p:par>
                        <p:par>
                          <p:cTn id="56" fill="hold">
                            <p:stCondLst>
                              <p:cond delay="3250"/>
                            </p:stCondLst>
                            <p:childTnLst>
                              <p:par>
                                <p:cTn id="57" presetID="10" presetClass="entr" presetSubtype="0" fill="hold" nodeType="afterEffect">
                                  <p:stCondLst>
                                    <p:cond delay="0"/>
                                  </p:stCondLst>
                                  <p:childTnLst>
                                    <p:set>
                                      <p:cBhvr>
                                        <p:cTn id="58" dur="1" fill="hold">
                                          <p:stCondLst>
                                            <p:cond delay="0"/>
                                          </p:stCondLst>
                                        </p:cTn>
                                        <p:tgtEl>
                                          <p:spTgt spid="129"/>
                                        </p:tgtEl>
                                        <p:attrNameLst>
                                          <p:attrName>style.visibility</p:attrName>
                                        </p:attrNameLst>
                                      </p:cBhvr>
                                      <p:to>
                                        <p:strVal val="visible"/>
                                      </p:to>
                                    </p:set>
                                    <p:animEffect transition="in" filter="fade">
                                      <p:cBhvr>
                                        <p:cTn id="59" dur="250"/>
                                        <p:tgtEl>
                                          <p:spTgt spid="129"/>
                                        </p:tgtEl>
                                      </p:cBhvr>
                                    </p:animEffect>
                                  </p:childTnLst>
                                </p:cTn>
                              </p:par>
                            </p:childTnLst>
                          </p:cTn>
                        </p:par>
                        <p:par>
                          <p:cTn id="60" fill="hold">
                            <p:stCondLst>
                              <p:cond delay="3500"/>
                            </p:stCondLst>
                            <p:childTnLst>
                              <p:par>
                                <p:cTn id="61" presetID="10" presetClass="entr" presetSubtype="0" fill="hold" nodeType="after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250"/>
                                        <p:tgtEl>
                                          <p:spTgt spid="18"/>
                                        </p:tgtEl>
                                      </p:cBhvr>
                                    </p:animEffect>
                                  </p:childTnLst>
                                </p:cTn>
                              </p:par>
                            </p:childTnLst>
                          </p:cTn>
                        </p:par>
                        <p:par>
                          <p:cTn id="64" fill="hold">
                            <p:stCondLst>
                              <p:cond delay="3750"/>
                            </p:stCondLst>
                            <p:childTnLst>
                              <p:par>
                                <p:cTn id="65" presetID="10" presetClass="entr" presetSubtype="0" fill="hold" grpId="0" nodeType="afterEffect">
                                  <p:stCondLst>
                                    <p:cond delay="0"/>
                                  </p:stCondLst>
                                  <p:childTnLst>
                                    <p:set>
                                      <p:cBhvr>
                                        <p:cTn id="66" dur="1" fill="hold">
                                          <p:stCondLst>
                                            <p:cond delay="0"/>
                                          </p:stCondLst>
                                        </p:cTn>
                                        <p:tgtEl>
                                          <p:spTgt spid="2"/>
                                        </p:tgtEl>
                                        <p:attrNameLst>
                                          <p:attrName>style.visibility</p:attrName>
                                        </p:attrNameLst>
                                      </p:cBhvr>
                                      <p:to>
                                        <p:strVal val="visible"/>
                                      </p:to>
                                    </p:set>
                                    <p:animEffect transition="in" filter="fade">
                                      <p:cBhvr>
                                        <p:cTn id="67" dur="250"/>
                                        <p:tgtEl>
                                          <p:spTgt spid="2"/>
                                        </p:tgtEl>
                                      </p:cBhvr>
                                    </p:animEffect>
                                  </p:childTnLst>
                                </p:cTn>
                              </p:par>
                            </p:childTnLst>
                          </p:cTn>
                        </p:par>
                        <p:par>
                          <p:cTn id="68" fill="hold">
                            <p:stCondLst>
                              <p:cond delay="4000"/>
                            </p:stCondLst>
                            <p:childTnLst>
                              <p:par>
                                <p:cTn id="69" presetID="10" presetClass="entr" presetSubtype="0" fill="hold" nodeType="after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250"/>
                                        <p:tgtEl>
                                          <p:spTgt spid="20"/>
                                        </p:tgtEl>
                                      </p:cBhvr>
                                    </p:animEffect>
                                  </p:childTnLst>
                                </p:cTn>
                              </p:par>
                            </p:childTnLst>
                          </p:cTn>
                        </p:par>
                        <p:par>
                          <p:cTn id="72" fill="hold">
                            <p:stCondLst>
                              <p:cond delay="4250"/>
                            </p:stCondLst>
                            <p:childTnLst>
                              <p:par>
                                <p:cTn id="73" presetID="10" presetClass="entr" presetSubtype="0" fill="hold" grpId="0" nodeType="afterEffect">
                                  <p:stCondLst>
                                    <p:cond delay="0"/>
                                  </p:stCondLst>
                                  <p:childTnLst>
                                    <p:set>
                                      <p:cBhvr>
                                        <p:cTn id="74" dur="1" fill="hold">
                                          <p:stCondLst>
                                            <p:cond delay="0"/>
                                          </p:stCondLst>
                                        </p:cTn>
                                        <p:tgtEl>
                                          <p:spTgt spid="10"/>
                                        </p:tgtEl>
                                        <p:attrNameLst>
                                          <p:attrName>style.visibility</p:attrName>
                                        </p:attrNameLst>
                                      </p:cBhvr>
                                      <p:to>
                                        <p:strVal val="visible"/>
                                      </p:to>
                                    </p:set>
                                    <p:animEffect transition="in" filter="fade">
                                      <p:cBhvr>
                                        <p:cTn id="75" dur="250"/>
                                        <p:tgtEl>
                                          <p:spTgt spid="10"/>
                                        </p:tgtEl>
                                      </p:cBhvr>
                                    </p:animEffect>
                                  </p:childTnLst>
                                </p:cTn>
                              </p:par>
                            </p:childTnLst>
                          </p:cTn>
                        </p:par>
                        <p:par>
                          <p:cTn id="76" fill="hold">
                            <p:stCondLst>
                              <p:cond delay="4500"/>
                            </p:stCondLst>
                            <p:childTnLst>
                              <p:par>
                                <p:cTn id="77" presetID="10" presetClass="entr" presetSubtype="0" fill="hold" nodeType="afterEffect">
                                  <p:stCondLst>
                                    <p:cond delay="0"/>
                                  </p:stCondLst>
                                  <p:childTnLst>
                                    <p:set>
                                      <p:cBhvr>
                                        <p:cTn id="78" dur="1" fill="hold">
                                          <p:stCondLst>
                                            <p:cond delay="0"/>
                                          </p:stCondLst>
                                        </p:cTn>
                                        <p:tgtEl>
                                          <p:spTgt spid="130"/>
                                        </p:tgtEl>
                                        <p:attrNameLst>
                                          <p:attrName>style.visibility</p:attrName>
                                        </p:attrNameLst>
                                      </p:cBhvr>
                                      <p:to>
                                        <p:strVal val="visible"/>
                                      </p:to>
                                    </p:set>
                                    <p:animEffect transition="in" filter="fade">
                                      <p:cBhvr>
                                        <p:cTn id="79" dur="250"/>
                                        <p:tgtEl>
                                          <p:spTgt spid="130"/>
                                        </p:tgtEl>
                                      </p:cBhvr>
                                    </p:animEffect>
                                  </p:childTnLst>
                                </p:cTn>
                              </p:par>
                            </p:childTnLst>
                          </p:cTn>
                        </p:par>
                        <p:par>
                          <p:cTn id="80" fill="hold">
                            <p:stCondLst>
                              <p:cond delay="4750"/>
                            </p:stCondLst>
                            <p:childTnLst>
                              <p:par>
                                <p:cTn id="81" presetID="10" presetClass="entr" presetSubtype="0" fill="hold" nodeType="afterEffect">
                                  <p:stCondLst>
                                    <p:cond delay="0"/>
                                  </p:stCondLst>
                                  <p:childTnLst>
                                    <p:set>
                                      <p:cBhvr>
                                        <p:cTn id="82" dur="1" fill="hold">
                                          <p:stCondLst>
                                            <p:cond delay="0"/>
                                          </p:stCondLst>
                                        </p:cTn>
                                        <p:tgtEl>
                                          <p:spTgt spid="76"/>
                                        </p:tgtEl>
                                        <p:attrNameLst>
                                          <p:attrName>style.visibility</p:attrName>
                                        </p:attrNameLst>
                                      </p:cBhvr>
                                      <p:to>
                                        <p:strVal val="visible"/>
                                      </p:to>
                                    </p:set>
                                    <p:animEffect transition="in" filter="fade">
                                      <p:cBhvr>
                                        <p:cTn id="83" dur="250"/>
                                        <p:tgtEl>
                                          <p:spTgt spid="76"/>
                                        </p:tgtEl>
                                      </p:cBhvr>
                                    </p:animEffect>
                                  </p:childTnLst>
                                </p:cTn>
                              </p:par>
                            </p:childTnLst>
                          </p:cTn>
                        </p:par>
                        <p:par>
                          <p:cTn id="84" fill="hold">
                            <p:stCondLst>
                              <p:cond delay="5000"/>
                            </p:stCondLst>
                            <p:childTnLst>
                              <p:par>
                                <p:cTn id="85" presetID="10" presetClass="entr" presetSubtype="0" fill="hold" grpId="0" nodeType="afterEffect">
                                  <p:stCondLst>
                                    <p:cond delay="0"/>
                                  </p:stCondLst>
                                  <p:childTnLst>
                                    <p:set>
                                      <p:cBhvr>
                                        <p:cTn id="86" dur="1" fill="hold">
                                          <p:stCondLst>
                                            <p:cond delay="0"/>
                                          </p:stCondLst>
                                        </p:cTn>
                                        <p:tgtEl>
                                          <p:spTgt spid="75"/>
                                        </p:tgtEl>
                                        <p:attrNameLst>
                                          <p:attrName>style.visibility</p:attrName>
                                        </p:attrNameLst>
                                      </p:cBhvr>
                                      <p:to>
                                        <p:strVal val="visible"/>
                                      </p:to>
                                    </p:set>
                                    <p:animEffect transition="in" filter="fade">
                                      <p:cBhvr>
                                        <p:cTn id="87" dur="250"/>
                                        <p:tgtEl>
                                          <p:spTgt spid="75"/>
                                        </p:tgtEl>
                                      </p:cBhvr>
                                    </p:animEffect>
                                  </p:childTnLst>
                                </p:cTn>
                              </p:par>
                            </p:childTnLst>
                          </p:cTn>
                        </p:par>
                        <p:par>
                          <p:cTn id="88" fill="hold">
                            <p:stCondLst>
                              <p:cond delay="5250"/>
                            </p:stCondLst>
                            <p:childTnLst>
                              <p:par>
                                <p:cTn id="89" presetID="10" presetClass="entr" presetSubtype="0" fill="hold" nodeType="afterEffect">
                                  <p:stCondLst>
                                    <p:cond delay="0"/>
                                  </p:stCondLst>
                                  <p:childTnLst>
                                    <p:set>
                                      <p:cBhvr>
                                        <p:cTn id="90" dur="1" fill="hold">
                                          <p:stCondLst>
                                            <p:cond delay="0"/>
                                          </p:stCondLst>
                                        </p:cTn>
                                        <p:tgtEl>
                                          <p:spTgt spid="81"/>
                                        </p:tgtEl>
                                        <p:attrNameLst>
                                          <p:attrName>style.visibility</p:attrName>
                                        </p:attrNameLst>
                                      </p:cBhvr>
                                      <p:to>
                                        <p:strVal val="visible"/>
                                      </p:to>
                                    </p:set>
                                    <p:animEffect transition="in" filter="fade">
                                      <p:cBhvr>
                                        <p:cTn id="91" dur="250"/>
                                        <p:tgtEl>
                                          <p:spTgt spid="81"/>
                                        </p:tgtEl>
                                      </p:cBhvr>
                                    </p:animEffect>
                                  </p:childTnLst>
                                </p:cTn>
                              </p:par>
                            </p:childTnLst>
                          </p:cTn>
                        </p:par>
                        <p:par>
                          <p:cTn id="92" fill="hold">
                            <p:stCondLst>
                              <p:cond delay="5500"/>
                            </p:stCondLst>
                            <p:childTnLst>
                              <p:par>
                                <p:cTn id="93" presetID="10" presetClass="entr" presetSubtype="0" fill="hold" grpId="0" nodeType="afterEffect">
                                  <p:stCondLst>
                                    <p:cond delay="0"/>
                                  </p:stCondLst>
                                  <p:childTnLst>
                                    <p:set>
                                      <p:cBhvr>
                                        <p:cTn id="94" dur="1" fill="hold">
                                          <p:stCondLst>
                                            <p:cond delay="0"/>
                                          </p:stCondLst>
                                        </p:cTn>
                                        <p:tgtEl>
                                          <p:spTgt spid="80"/>
                                        </p:tgtEl>
                                        <p:attrNameLst>
                                          <p:attrName>style.visibility</p:attrName>
                                        </p:attrNameLst>
                                      </p:cBhvr>
                                      <p:to>
                                        <p:strVal val="visible"/>
                                      </p:to>
                                    </p:set>
                                    <p:animEffect transition="in" filter="fade">
                                      <p:cBhvr>
                                        <p:cTn id="95" dur="250"/>
                                        <p:tgtEl>
                                          <p:spTgt spid="80"/>
                                        </p:tgtEl>
                                      </p:cBhvr>
                                    </p:animEffect>
                                  </p:childTnLst>
                                </p:cTn>
                              </p:par>
                            </p:childTnLst>
                          </p:cTn>
                        </p:par>
                        <p:par>
                          <p:cTn id="96" fill="hold">
                            <p:stCondLst>
                              <p:cond delay="5750"/>
                            </p:stCondLst>
                            <p:childTnLst>
                              <p:par>
                                <p:cTn id="97" presetID="10" presetClass="entr" presetSubtype="0" fill="hold" nodeType="afterEffect">
                                  <p:stCondLst>
                                    <p:cond delay="0"/>
                                  </p:stCondLst>
                                  <p:childTnLst>
                                    <p:set>
                                      <p:cBhvr>
                                        <p:cTn id="98" dur="1" fill="hold">
                                          <p:stCondLst>
                                            <p:cond delay="0"/>
                                          </p:stCondLst>
                                        </p:cTn>
                                        <p:tgtEl>
                                          <p:spTgt spid="131"/>
                                        </p:tgtEl>
                                        <p:attrNameLst>
                                          <p:attrName>style.visibility</p:attrName>
                                        </p:attrNameLst>
                                      </p:cBhvr>
                                      <p:to>
                                        <p:strVal val="visible"/>
                                      </p:to>
                                    </p:set>
                                    <p:animEffect transition="in" filter="fade">
                                      <p:cBhvr>
                                        <p:cTn id="99" dur="25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P spid="7" grpId="0" animBg="1"/>
      <p:bldP spid="8" grpId="0"/>
      <p:bldP spid="10" grpId="0"/>
      <p:bldP spid="12" grpId="0"/>
      <p:bldP spid="14" grpId="0"/>
      <p:bldP spid="75" grpId="0" animBg="1"/>
      <p:bldP spid="8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70E3336A-FB1D-C9AA-5834-16F5E7A0F9D0}"/>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1CE81050-2124-44E9-6B5E-BA430E286E18}"/>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7C1E15C8-F5BC-E368-5FC6-C2189E5B9A22}"/>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63FE9910-20B7-F22E-25F8-32372718A485}"/>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303E3A4E-9EF0-43EC-A3FE-8FF4B5B44463}"/>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0B1F0482-AA18-F3B5-36F9-0864891D7A85}"/>
              </a:ext>
            </a:extLst>
          </p:cNvPr>
          <p:cNvSpPr txBox="1">
            <a:spLocks noGrp="1"/>
          </p:cNvSpPr>
          <p:nvPr>
            <p:ph type="title"/>
          </p:nvPr>
        </p:nvSpPr>
        <p:spPr>
          <a:xfrm>
            <a:off x="1965600" y="1824465"/>
            <a:ext cx="5212800" cy="821386"/>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KINH PHÍ</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6FD57437-FA42-96DB-9A1D-47B64E768585}"/>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7</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657753758"/>
      </p:ext>
    </p:extLst>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413;p40">
            <a:extLst>
              <a:ext uri="{FF2B5EF4-FFF2-40B4-BE49-F238E27FC236}">
                <a16:creationId xmlns:a16="http://schemas.microsoft.com/office/drawing/2014/main" id="{CA2597F2-0457-1A4C-D0CC-89947E817B08}"/>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7. Kinh phí</a:t>
            </a:r>
            <a:endParaRPr b="1">
              <a:latin typeface="Roboto" panose="02000000000000000000" pitchFamily="2" charset="0"/>
              <a:ea typeface="Roboto" panose="02000000000000000000" pitchFamily="2" charset="0"/>
            </a:endParaRPr>
          </a:p>
        </p:txBody>
      </p:sp>
      <p:sp>
        <p:nvSpPr>
          <p:cNvPr id="10" name="TextBox 9">
            <a:extLst>
              <a:ext uri="{FF2B5EF4-FFF2-40B4-BE49-F238E27FC236}">
                <a16:creationId xmlns:a16="http://schemas.microsoft.com/office/drawing/2014/main" id="{207D635B-B859-D201-1585-5C624FF31CDF}"/>
              </a:ext>
            </a:extLst>
          </p:cNvPr>
          <p:cNvSpPr txBox="1"/>
          <p:nvPr/>
        </p:nvSpPr>
        <p:spPr>
          <a:xfrm>
            <a:off x="720000" y="1017875"/>
            <a:ext cx="5323961" cy="1831271"/>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Phân tích yêu cầu: 10.000.000 VNĐ.</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Thiết kế giao diện người dùng: 50.000.000 VNĐ.</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Phát triển ứng dụng: 150.000.000 VNĐ.</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Kiểm thử và sửa lỗi: 30.000.000 VNĐ.</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Triển khai và ra mắt: 20.000.000 VNĐ.</a:t>
            </a:r>
          </a:p>
        </p:txBody>
      </p:sp>
      <p:pic>
        <p:nvPicPr>
          <p:cNvPr id="4098" name="Picture 2" descr="Hand drawn employee savings plan illustration">
            <a:extLst>
              <a:ext uri="{FF2B5EF4-FFF2-40B4-BE49-F238E27FC236}">
                <a16:creationId xmlns:a16="http://schemas.microsoft.com/office/drawing/2014/main" id="{60320451-01BD-8FC9-91CC-C94D9512B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3109" y="550127"/>
            <a:ext cx="2691161" cy="2691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3725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50" fill="hold"/>
                                        <p:tgtEl>
                                          <p:spTgt spid="10"/>
                                        </p:tgtEl>
                                        <p:attrNameLst>
                                          <p:attrName>ppt_x</p:attrName>
                                        </p:attrNameLst>
                                      </p:cBhvr>
                                      <p:tavLst>
                                        <p:tav tm="0">
                                          <p:val>
                                            <p:strVal val="0-#ppt_w/2"/>
                                          </p:val>
                                        </p:tav>
                                        <p:tav tm="100000">
                                          <p:val>
                                            <p:strVal val="#ppt_x"/>
                                          </p:val>
                                        </p:tav>
                                      </p:tavLst>
                                    </p:anim>
                                    <p:anim calcmode="lin" valueType="num">
                                      <p:cBhvr additive="base">
                                        <p:cTn id="8" dur="25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098"/>
                                        </p:tgtEl>
                                        <p:attrNameLst>
                                          <p:attrName>style.visibility</p:attrName>
                                        </p:attrNameLst>
                                      </p:cBhvr>
                                      <p:to>
                                        <p:strVal val="visible"/>
                                      </p:to>
                                    </p:set>
                                    <p:anim calcmode="lin" valueType="num">
                                      <p:cBhvr additive="base">
                                        <p:cTn id="11" dur="250" fill="hold"/>
                                        <p:tgtEl>
                                          <p:spTgt spid="4098"/>
                                        </p:tgtEl>
                                        <p:attrNameLst>
                                          <p:attrName>ppt_x</p:attrName>
                                        </p:attrNameLst>
                                      </p:cBhvr>
                                      <p:tavLst>
                                        <p:tav tm="0">
                                          <p:val>
                                            <p:strVal val="1+#ppt_w/2"/>
                                          </p:val>
                                        </p:tav>
                                        <p:tav tm="100000">
                                          <p:val>
                                            <p:strVal val="#ppt_x"/>
                                          </p:val>
                                        </p:tav>
                                      </p:tavLst>
                                    </p:anim>
                                    <p:anim calcmode="lin" valueType="num">
                                      <p:cBhvr additive="base">
                                        <p:cTn id="12" dur="250" fill="hold"/>
                                        <p:tgtEl>
                                          <p:spTgt spid="40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EC50631C-5995-3CB3-B9A1-7E28B01E3B25}"/>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0072EE2C-AFAA-E0F5-D908-422D5A8190AF}"/>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C54DAA48-1957-6957-073F-3817DBA5D501}"/>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B60C1FE2-8EA5-F1B2-EF69-EC98AF67F7AB}"/>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79396C45-0406-4AD3-CB4D-753A67350DAA}"/>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4EB3A2A6-44AC-B7B4-992C-3CDD630ABA8C}"/>
              </a:ext>
            </a:extLst>
          </p:cNvPr>
          <p:cNvSpPr txBox="1">
            <a:spLocks noGrp="1"/>
          </p:cNvSpPr>
          <p:nvPr>
            <p:ph type="title"/>
          </p:nvPr>
        </p:nvSpPr>
        <p:spPr>
          <a:xfrm>
            <a:off x="1965600" y="1824465"/>
            <a:ext cx="5212800" cy="1536416"/>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LỰA CHỌN CÔNG NGHỆ PHÁT TRIỂN</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397FDE6E-69F9-9F0C-F592-95BDFABFFBD2}"/>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8</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952798538"/>
      </p:ext>
    </p:extLst>
  </p:cSld>
  <p:clrMapOvr>
    <a:masterClrMapping/>
  </p:clrMapOvr>
  <p:transition spd="slow">
    <p:cove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413;p40">
            <a:extLst>
              <a:ext uri="{FF2B5EF4-FFF2-40B4-BE49-F238E27FC236}">
                <a16:creationId xmlns:a16="http://schemas.microsoft.com/office/drawing/2014/main" id="{4E3CA481-B0FA-EA6C-7BBF-83D37C204725}"/>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sz="2800" b="1">
                <a:latin typeface="Roboto" panose="02000000000000000000" pitchFamily="2" charset="0"/>
                <a:ea typeface="Roboto" panose="02000000000000000000" pitchFamily="2" charset="0"/>
              </a:rPr>
              <a:t>8. Lựa chọn công nghệ phát triển</a:t>
            </a:r>
            <a:endParaRPr sz="2800" b="1">
              <a:latin typeface="Roboto" panose="02000000000000000000" pitchFamily="2" charset="0"/>
              <a:ea typeface="Roboto" panose="02000000000000000000" pitchFamily="2" charset="0"/>
            </a:endParaRPr>
          </a:p>
        </p:txBody>
      </p:sp>
      <p:sp>
        <p:nvSpPr>
          <p:cNvPr id="5" name="TextBox 4">
            <a:extLst>
              <a:ext uri="{FF2B5EF4-FFF2-40B4-BE49-F238E27FC236}">
                <a16:creationId xmlns:a16="http://schemas.microsoft.com/office/drawing/2014/main" id="{B980C895-FFF1-1B71-D412-0DDD7FC9478C}"/>
              </a:ext>
            </a:extLst>
          </p:cNvPr>
          <p:cNvSpPr txBox="1"/>
          <p:nvPr/>
        </p:nvSpPr>
        <p:spPr>
          <a:xfrm>
            <a:off x="3440897" y="1255768"/>
            <a:ext cx="5866654" cy="2139047"/>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Quản lý và lưu trữ dự án: Github</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Ngôn ngữ phát triển: Java</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Framework: Spring boot, bootstrap, mô hình MVC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Database: Sql Server</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Công cụ kiểm thử: Selenium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Mã hóa &amp; bảo mật: Security, HTTPS Token</a:t>
            </a:r>
          </a:p>
        </p:txBody>
      </p:sp>
      <p:pic>
        <p:nvPicPr>
          <p:cNvPr id="5122" name="Picture 2" descr="Man with augmented reality">
            <a:extLst>
              <a:ext uri="{FF2B5EF4-FFF2-40B4-BE49-F238E27FC236}">
                <a16:creationId xmlns:a16="http://schemas.microsoft.com/office/drawing/2014/main" id="{467C85D3-BEFE-8606-1561-ABF1510907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621" y="1281408"/>
            <a:ext cx="3107706" cy="2070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037444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250" fill="hold"/>
                                        <p:tgtEl>
                                          <p:spTgt spid="5122"/>
                                        </p:tgtEl>
                                        <p:attrNameLst>
                                          <p:attrName>ppt_x</p:attrName>
                                        </p:attrNameLst>
                                      </p:cBhvr>
                                      <p:tavLst>
                                        <p:tav tm="0">
                                          <p:val>
                                            <p:strVal val="0-#ppt_w/2"/>
                                          </p:val>
                                        </p:tav>
                                        <p:tav tm="100000">
                                          <p:val>
                                            <p:strVal val="#ppt_x"/>
                                          </p:val>
                                        </p:tav>
                                      </p:tavLst>
                                    </p:anim>
                                    <p:anim calcmode="lin" valueType="num">
                                      <p:cBhvr additive="base">
                                        <p:cTn id="8" dur="250" fill="hold"/>
                                        <p:tgtEl>
                                          <p:spTgt spid="512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250" fill="hold"/>
                                        <p:tgtEl>
                                          <p:spTgt spid="5"/>
                                        </p:tgtEl>
                                        <p:attrNameLst>
                                          <p:attrName>ppt_x</p:attrName>
                                        </p:attrNameLst>
                                      </p:cBhvr>
                                      <p:tavLst>
                                        <p:tav tm="0">
                                          <p:val>
                                            <p:strVal val="1+#ppt_w/2"/>
                                          </p:val>
                                        </p:tav>
                                        <p:tav tm="100000">
                                          <p:val>
                                            <p:strVal val="#ppt_x"/>
                                          </p:val>
                                        </p:tav>
                                      </p:tavLst>
                                    </p:anim>
                                    <p:anim calcmode="lin" valueType="num">
                                      <p:cBhvr additive="base">
                                        <p:cTn id="12" dur="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D0EDD97F-0F29-9BAC-5080-00145CFDEEA3}"/>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6D679A2E-D575-98A6-211F-21AAC7C7B17E}"/>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8A782820-F2A9-6559-553C-55DA1133A8F5}"/>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11FD891B-FF6B-2B35-5344-F6F473BAEBC0}"/>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8D6D45FD-640B-AF58-6EFB-3556D703B338}"/>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DE57BC46-2125-20CF-4CE5-FFC7DE0D4D79}"/>
              </a:ext>
            </a:extLst>
          </p:cNvPr>
          <p:cNvSpPr txBox="1">
            <a:spLocks noGrp="1"/>
          </p:cNvSpPr>
          <p:nvPr>
            <p:ph type="title"/>
          </p:nvPr>
        </p:nvSpPr>
        <p:spPr>
          <a:xfrm>
            <a:off x="1965600" y="1824465"/>
            <a:ext cx="5212800" cy="911111"/>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CÁC RỦI RO</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B91DEBBE-2DF3-19B7-4030-A98D4FCB64B8}"/>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a:t>
            </a:r>
            <a:r>
              <a:rPr lang="vi-VN">
                <a:latin typeface="Roboto" panose="02000000000000000000" pitchFamily="2" charset="0"/>
                <a:ea typeface="Roboto" panose="02000000000000000000" pitchFamily="2" charset="0"/>
              </a:rPr>
              <a:t>9</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717514898"/>
      </p:ext>
    </p:extLst>
  </p:cSld>
  <p:clrMapOvr>
    <a:masterClrMapping/>
  </p:clrMapOvr>
  <p:transition spd="slow">
    <p:cove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Google Shape;413;p40">
            <a:extLst>
              <a:ext uri="{FF2B5EF4-FFF2-40B4-BE49-F238E27FC236}">
                <a16:creationId xmlns:a16="http://schemas.microsoft.com/office/drawing/2014/main" id="{08BA9C43-CDAF-6B80-8484-67B07451BB24}"/>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sz="2800" b="1">
                <a:latin typeface="Roboto" panose="02000000000000000000" pitchFamily="2" charset="0"/>
                <a:ea typeface="Roboto" panose="02000000000000000000" pitchFamily="2" charset="0"/>
              </a:rPr>
              <a:t>9. Các rủi ro</a:t>
            </a:r>
            <a:endParaRPr sz="2800" b="1">
              <a:latin typeface="Roboto" panose="02000000000000000000" pitchFamily="2" charset="0"/>
              <a:ea typeface="Roboto" panose="02000000000000000000" pitchFamily="2" charset="0"/>
            </a:endParaRPr>
          </a:p>
        </p:txBody>
      </p:sp>
      <p:sp>
        <p:nvSpPr>
          <p:cNvPr id="16" name="TextBox 15">
            <a:extLst>
              <a:ext uri="{FF2B5EF4-FFF2-40B4-BE49-F238E27FC236}">
                <a16:creationId xmlns:a16="http://schemas.microsoft.com/office/drawing/2014/main" id="{31E7B3C7-3838-6F55-6C96-DB74E882E9E3}"/>
              </a:ext>
            </a:extLst>
          </p:cNvPr>
          <p:cNvSpPr txBox="1"/>
          <p:nvPr/>
        </p:nvSpPr>
        <p:spPr>
          <a:xfrm>
            <a:off x="957892" y="1196295"/>
            <a:ext cx="4922518" cy="2492990"/>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Quy trình quản lý công việc không hiệu quả.</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Lỗi phần mềm.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Lợi nhuận thấp.</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Vượt ngân sách.</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Khó khăn về bảo mật.</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Sự thay đổi yêu cầu.</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Khó khăn khi làm việc nhóm.</a:t>
            </a:r>
          </a:p>
        </p:txBody>
      </p:sp>
      <p:pic>
        <p:nvPicPr>
          <p:cNvPr id="6146" name="Picture 2" descr="Risk management concept illustration">
            <a:extLst>
              <a:ext uri="{FF2B5EF4-FFF2-40B4-BE49-F238E27FC236}">
                <a16:creationId xmlns:a16="http://schemas.microsoft.com/office/drawing/2014/main" id="{F41BA9CF-4C85-FFC5-715C-2B5E9885E4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0410" y="1036646"/>
            <a:ext cx="2812288" cy="28122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132626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50" fill="hold"/>
                                        <p:tgtEl>
                                          <p:spTgt spid="16"/>
                                        </p:tgtEl>
                                        <p:attrNameLst>
                                          <p:attrName>ppt_x</p:attrName>
                                        </p:attrNameLst>
                                      </p:cBhvr>
                                      <p:tavLst>
                                        <p:tav tm="0">
                                          <p:val>
                                            <p:strVal val="0-#ppt_w/2"/>
                                          </p:val>
                                        </p:tav>
                                        <p:tav tm="100000">
                                          <p:val>
                                            <p:strVal val="#ppt_x"/>
                                          </p:val>
                                        </p:tav>
                                      </p:tavLst>
                                    </p:anim>
                                    <p:anim calcmode="lin" valueType="num">
                                      <p:cBhvr additive="base">
                                        <p:cTn id="8" dur="25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146"/>
                                        </p:tgtEl>
                                        <p:attrNameLst>
                                          <p:attrName>style.visibility</p:attrName>
                                        </p:attrNameLst>
                                      </p:cBhvr>
                                      <p:to>
                                        <p:strVal val="visible"/>
                                      </p:to>
                                    </p:set>
                                    <p:anim calcmode="lin" valueType="num">
                                      <p:cBhvr additive="base">
                                        <p:cTn id="11" dur="250" fill="hold"/>
                                        <p:tgtEl>
                                          <p:spTgt spid="6146"/>
                                        </p:tgtEl>
                                        <p:attrNameLst>
                                          <p:attrName>ppt_x</p:attrName>
                                        </p:attrNameLst>
                                      </p:cBhvr>
                                      <p:tavLst>
                                        <p:tav tm="0">
                                          <p:val>
                                            <p:strVal val="1+#ppt_w/2"/>
                                          </p:val>
                                        </p:tav>
                                        <p:tav tm="100000">
                                          <p:val>
                                            <p:strVal val="#ppt_x"/>
                                          </p:val>
                                        </p:tav>
                                      </p:tavLst>
                                    </p:anim>
                                    <p:anim calcmode="lin" valueType="num">
                                      <p:cBhvr additive="base">
                                        <p:cTn id="12" dur="250" fill="hold"/>
                                        <p:tgtEl>
                                          <p:spTgt spid="614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250"/>
                                        <p:tgtEl>
                                          <p:spTgt spid="16"/>
                                        </p:tgtEl>
                                      </p:cBhvr>
                                    </p:animEffect>
                                    <p:set>
                                      <p:cBhvr>
                                        <p:cTn id="17" dur="1" fill="hold">
                                          <p:stCondLst>
                                            <p:cond delay="249"/>
                                          </p:stCondLst>
                                        </p:cTn>
                                        <p:tgtEl>
                                          <p:spTgt spid="16"/>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250"/>
                                        <p:tgtEl>
                                          <p:spTgt spid="6146"/>
                                        </p:tgtEl>
                                      </p:cBhvr>
                                    </p:animEffect>
                                    <p:set>
                                      <p:cBhvr>
                                        <p:cTn id="20" dur="1" fill="hold">
                                          <p:stCondLst>
                                            <p:cond delay="249"/>
                                          </p:stCondLst>
                                        </p:cTn>
                                        <p:tgtEl>
                                          <p:spTgt spid="61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816BD2-29EE-FCF2-B46A-239985C70A28}"/>
            </a:ext>
          </a:extLst>
        </p:cNvPr>
        <p:cNvGrpSpPr/>
        <p:nvPr/>
      </p:nvGrpSpPr>
      <p:grpSpPr>
        <a:xfrm>
          <a:off x="0" y="0"/>
          <a:ext cx="0" cy="0"/>
          <a:chOff x="0" y="0"/>
          <a:chExt cx="0" cy="0"/>
        </a:xfrm>
      </p:grpSpPr>
      <p:sp>
        <p:nvSpPr>
          <p:cNvPr id="15" name="Google Shape;413;p40">
            <a:extLst>
              <a:ext uri="{FF2B5EF4-FFF2-40B4-BE49-F238E27FC236}">
                <a16:creationId xmlns:a16="http://schemas.microsoft.com/office/drawing/2014/main" id="{D49A1959-BF49-42B7-6386-D25E71FFBA2E}"/>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sz="2800" b="1">
                <a:latin typeface="Roboto" panose="02000000000000000000" pitchFamily="2" charset="0"/>
                <a:ea typeface="Roboto" panose="02000000000000000000" pitchFamily="2" charset="0"/>
              </a:rPr>
              <a:t>9. Các rủi ro</a:t>
            </a:r>
            <a:endParaRPr sz="2800" b="1">
              <a:latin typeface="Roboto" panose="02000000000000000000" pitchFamily="2" charset="0"/>
              <a:ea typeface="Roboto" panose="02000000000000000000" pitchFamily="2" charset="0"/>
            </a:endParaRPr>
          </a:p>
        </p:txBody>
      </p:sp>
      <p:sp>
        <p:nvSpPr>
          <p:cNvPr id="16" name="TextBox 15">
            <a:extLst>
              <a:ext uri="{FF2B5EF4-FFF2-40B4-BE49-F238E27FC236}">
                <a16:creationId xmlns:a16="http://schemas.microsoft.com/office/drawing/2014/main" id="{681F1CF6-383F-8261-02AF-847BB1A3B8F7}"/>
              </a:ext>
            </a:extLst>
          </p:cNvPr>
          <p:cNvSpPr txBox="1"/>
          <p:nvPr/>
        </p:nvSpPr>
        <p:spPr>
          <a:xfrm>
            <a:off x="802332" y="1613863"/>
            <a:ext cx="4922518" cy="1354217"/>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Lập kế hoạch dự phòng.</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Theo dõi và giám sát rủi ro.</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Chuẩn bị cho tình huống xấu để thích ứng ngay lập tức và tìm ra giải pháp tối ưu nhất.</a:t>
            </a:r>
          </a:p>
        </p:txBody>
      </p:sp>
      <p:pic>
        <p:nvPicPr>
          <p:cNvPr id="6146" name="Picture 2">
            <a:extLst>
              <a:ext uri="{FF2B5EF4-FFF2-40B4-BE49-F238E27FC236}">
                <a16:creationId xmlns:a16="http://schemas.microsoft.com/office/drawing/2014/main" id="{E71CF138-4C60-7A98-69A5-AFAA890B723A}"/>
              </a:ext>
            </a:extLst>
          </p:cNvPr>
          <p:cNvPicPr>
            <a:picLocks noChangeAspect="1" noChangeArrowheads="1"/>
          </p:cNvPicPr>
          <p:nvPr/>
        </p:nvPicPr>
        <p:blipFill>
          <a:blip r:embed="rId2"/>
          <a:srcRect/>
          <a:stretch/>
        </p:blipFill>
        <p:spPr bwMode="auto">
          <a:xfrm>
            <a:off x="5880410" y="1036646"/>
            <a:ext cx="2812288" cy="281228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67212E9-3726-286B-51D5-640F41056FE1}"/>
              </a:ext>
            </a:extLst>
          </p:cNvPr>
          <p:cNvSpPr txBox="1"/>
          <p:nvPr/>
        </p:nvSpPr>
        <p:spPr>
          <a:xfrm>
            <a:off x="263776" y="1131203"/>
            <a:ext cx="7473315" cy="369332"/>
          </a:xfrm>
          <a:prstGeom prst="rect">
            <a:avLst/>
          </a:prstGeom>
          <a:noFill/>
        </p:spPr>
        <p:txBody>
          <a:bodyPr wrap="square">
            <a:spAutoFit/>
          </a:bodyPr>
          <a:lstStyle/>
          <a:p>
            <a:r>
              <a:rPr lang="vi-VN" sz="1800">
                <a:latin typeface="Roboto" panose="02000000000000000000" pitchFamily="2" charset="0"/>
                <a:ea typeface="Roboto" panose="02000000000000000000" pitchFamily="2" charset="0"/>
                <a:sym typeface="Wingdings" panose="05000000000000000000" pitchFamily="2" charset="2"/>
              </a:rPr>
              <a:t> </a:t>
            </a:r>
            <a:r>
              <a:rPr lang="vi-VN" sz="1800" b="1" i="1">
                <a:latin typeface="Roboto" panose="02000000000000000000" pitchFamily="2" charset="0"/>
                <a:ea typeface="Roboto" panose="02000000000000000000" pitchFamily="2" charset="0"/>
              </a:rPr>
              <a:t>Phương án:</a:t>
            </a:r>
            <a:endParaRPr lang="vi-VN" sz="1800" b="1" i="1"/>
          </a:p>
        </p:txBody>
      </p:sp>
    </p:spTree>
    <p:extLst>
      <p:ext uri="{BB962C8B-B14F-4D97-AF65-F5344CB8AC3E}">
        <p14:creationId xmlns:p14="http://schemas.microsoft.com/office/powerpoint/2010/main" val="3434255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0-#ppt_w/2"/>
                                          </p:val>
                                        </p:tav>
                                        <p:tav tm="100000">
                                          <p:val>
                                            <p:strVal val="#ppt_x"/>
                                          </p:val>
                                        </p:tav>
                                      </p:tavLst>
                                    </p:anim>
                                    <p:anim calcmode="lin" valueType="num">
                                      <p:cBhvr additive="base">
                                        <p:cTn id="8" dur="25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250"/>
                            </p:stCondLst>
                            <p:childTnLst>
                              <p:par>
                                <p:cTn id="10" presetID="2" presetClass="entr" presetSubtype="8"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250" fill="hold"/>
                                        <p:tgtEl>
                                          <p:spTgt spid="16"/>
                                        </p:tgtEl>
                                        <p:attrNameLst>
                                          <p:attrName>ppt_x</p:attrName>
                                        </p:attrNameLst>
                                      </p:cBhvr>
                                      <p:tavLst>
                                        <p:tav tm="0">
                                          <p:val>
                                            <p:strVal val="0-#ppt_w/2"/>
                                          </p:val>
                                        </p:tav>
                                        <p:tav tm="100000">
                                          <p:val>
                                            <p:strVal val="#ppt_x"/>
                                          </p:val>
                                        </p:tav>
                                      </p:tavLst>
                                    </p:anim>
                                    <p:anim calcmode="lin" valueType="num">
                                      <p:cBhvr additive="base">
                                        <p:cTn id="13" dur="250" fill="hold"/>
                                        <p:tgtEl>
                                          <p:spTgt spid="16"/>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0"/>
                                  </p:stCondLst>
                                  <p:childTnLst>
                                    <p:set>
                                      <p:cBhvr>
                                        <p:cTn id="15" dur="1" fill="hold">
                                          <p:stCondLst>
                                            <p:cond delay="0"/>
                                          </p:stCondLst>
                                        </p:cTn>
                                        <p:tgtEl>
                                          <p:spTgt spid="6146"/>
                                        </p:tgtEl>
                                        <p:attrNameLst>
                                          <p:attrName>style.visibility</p:attrName>
                                        </p:attrNameLst>
                                      </p:cBhvr>
                                      <p:to>
                                        <p:strVal val="visible"/>
                                      </p:to>
                                    </p:set>
                                    <p:anim calcmode="lin" valueType="num">
                                      <p:cBhvr additive="base">
                                        <p:cTn id="16" dur="250" fill="hold"/>
                                        <p:tgtEl>
                                          <p:spTgt spid="6146"/>
                                        </p:tgtEl>
                                        <p:attrNameLst>
                                          <p:attrName>ppt_x</p:attrName>
                                        </p:attrNameLst>
                                      </p:cBhvr>
                                      <p:tavLst>
                                        <p:tav tm="0">
                                          <p:val>
                                            <p:strVal val="1+#ppt_w/2"/>
                                          </p:val>
                                        </p:tav>
                                        <p:tav tm="100000">
                                          <p:val>
                                            <p:strVal val="#ppt_x"/>
                                          </p:val>
                                        </p:tav>
                                      </p:tavLst>
                                    </p:anim>
                                    <p:anim calcmode="lin" valueType="num">
                                      <p:cBhvr additive="base">
                                        <p:cTn id="17" dur="250" fill="hold"/>
                                        <p:tgtEl>
                                          <p:spTgt spid="61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2">
          <a:extLst>
            <a:ext uri="{FF2B5EF4-FFF2-40B4-BE49-F238E27FC236}">
              <a16:creationId xmlns:a16="http://schemas.microsoft.com/office/drawing/2014/main" id="{9C840569-9DBB-9D43-2E6F-1352CC8D6D19}"/>
            </a:ext>
          </a:extLst>
        </p:cNvPr>
        <p:cNvGrpSpPr/>
        <p:nvPr/>
      </p:nvGrpSpPr>
      <p:grpSpPr>
        <a:xfrm>
          <a:off x="0" y="0"/>
          <a:ext cx="0" cy="0"/>
          <a:chOff x="0" y="0"/>
          <a:chExt cx="0" cy="0"/>
        </a:xfrm>
      </p:grpSpPr>
      <p:grpSp>
        <p:nvGrpSpPr>
          <p:cNvPr id="333" name="Google Shape;333;p37">
            <a:extLst>
              <a:ext uri="{FF2B5EF4-FFF2-40B4-BE49-F238E27FC236}">
                <a16:creationId xmlns:a16="http://schemas.microsoft.com/office/drawing/2014/main" id="{F887F0D7-F99A-A660-A1E7-A25CAE0D5A61}"/>
              </a:ext>
            </a:extLst>
          </p:cNvPr>
          <p:cNvGrpSpPr/>
          <p:nvPr/>
        </p:nvGrpSpPr>
        <p:grpSpPr>
          <a:xfrm>
            <a:off x="-4520847" y="2102551"/>
            <a:ext cx="6855342" cy="6855342"/>
            <a:chOff x="-4626425" y="-4587625"/>
            <a:chExt cx="7590900" cy="7590900"/>
          </a:xfrm>
        </p:grpSpPr>
        <p:sp>
          <p:nvSpPr>
            <p:cNvPr id="334" name="Google Shape;334;p37">
              <a:extLst>
                <a:ext uri="{FF2B5EF4-FFF2-40B4-BE49-F238E27FC236}">
                  <a16:creationId xmlns:a16="http://schemas.microsoft.com/office/drawing/2014/main" id="{CBF2C63F-1A1F-B122-0B39-B5BFD1D04D98}"/>
                </a:ext>
              </a:extLst>
            </p:cNvPr>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a:extLst>
                <a:ext uri="{FF2B5EF4-FFF2-40B4-BE49-F238E27FC236}">
                  <a16:creationId xmlns:a16="http://schemas.microsoft.com/office/drawing/2014/main" id="{F381D04C-5640-74BE-1D0A-0802594F2C96}"/>
                </a:ext>
              </a:extLst>
            </p:cNvPr>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a:extLst>
              <a:ext uri="{FF2B5EF4-FFF2-40B4-BE49-F238E27FC236}">
                <a16:creationId xmlns:a16="http://schemas.microsoft.com/office/drawing/2014/main" id="{12CEBC6E-32B1-104E-C13D-2286A71152E9}"/>
              </a:ext>
            </a:extLst>
          </p:cNvPr>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a:extLst>
              <a:ext uri="{FF2B5EF4-FFF2-40B4-BE49-F238E27FC236}">
                <a16:creationId xmlns:a16="http://schemas.microsoft.com/office/drawing/2014/main" id="{D7EFD16F-753A-07F5-2BCA-7DCD20D899F7}"/>
              </a:ext>
            </a:extLst>
          </p:cNvPr>
          <p:cNvSpPr txBox="1">
            <a:spLocks noGrp="1"/>
          </p:cNvSpPr>
          <p:nvPr>
            <p:ph type="title"/>
          </p:nvPr>
        </p:nvSpPr>
        <p:spPr>
          <a:xfrm>
            <a:off x="1965600" y="1824465"/>
            <a:ext cx="5212800" cy="911111"/>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CÁC LỢI ÍCH</a:t>
            </a:r>
            <a:endParaRPr b="1">
              <a:latin typeface="Roboto" panose="02000000000000000000" pitchFamily="2" charset="0"/>
              <a:ea typeface="Roboto" panose="02000000000000000000" pitchFamily="2" charset="0"/>
            </a:endParaRPr>
          </a:p>
        </p:txBody>
      </p:sp>
      <p:sp>
        <p:nvSpPr>
          <p:cNvPr id="338" name="Google Shape;338;p37">
            <a:extLst>
              <a:ext uri="{FF2B5EF4-FFF2-40B4-BE49-F238E27FC236}">
                <a16:creationId xmlns:a16="http://schemas.microsoft.com/office/drawing/2014/main" id="{65198BC9-806D-1C90-E79E-A08D60D7F880}"/>
              </a:ext>
            </a:extLst>
          </p:cNvPr>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vi-VN">
                <a:latin typeface="Roboto" panose="02000000000000000000" pitchFamily="2" charset="0"/>
                <a:ea typeface="Roboto" panose="02000000000000000000" pitchFamily="2" charset="0"/>
              </a:rPr>
              <a:t>10</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142708014"/>
      </p:ext>
    </p:extLst>
  </p:cSld>
  <p:clrMapOvr>
    <a:masterClrMapping/>
  </p:clrMapOvr>
  <p:transition spd="slow">
    <p:cove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413;p40">
            <a:extLst>
              <a:ext uri="{FF2B5EF4-FFF2-40B4-BE49-F238E27FC236}">
                <a16:creationId xmlns:a16="http://schemas.microsoft.com/office/drawing/2014/main" id="{450D303C-8CE7-E3EB-68E3-C26F8359EC6D}"/>
              </a:ext>
            </a:extLst>
          </p:cNvPr>
          <p:cNvSpPr txBox="1">
            <a:spLocks noGrp="1"/>
          </p:cNvSpPr>
          <p:nvPr>
            <p:ph type="title"/>
          </p:nvPr>
        </p:nvSpPr>
        <p:spPr>
          <a:xfrm>
            <a:off x="720000" y="407675"/>
            <a:ext cx="7704000" cy="610200"/>
          </a:xfrm>
          <a:prstGeom prst="rect">
            <a:avLst/>
          </a:prstGeom>
          <a:noFill/>
          <a:ln>
            <a:noFill/>
          </a:ln>
        </p:spPr>
        <p:txBody>
          <a:bodyPr spcFirstLastPara="1" wrap="square" lIns="91425" tIns="91425" rIns="91425" bIns="91425" anchor="ctr" anchorCtr="0">
            <a:noAutofit/>
          </a:bodyPr>
          <a:lstStyle/>
          <a:p>
            <a:pPr algn="l"/>
            <a:r>
              <a:rPr lang="vi-VN" sz="2800" b="1">
                <a:solidFill>
                  <a:schemeClr val="tx1"/>
                </a:solidFill>
                <a:latin typeface="Roboto" panose="02000000000000000000" pitchFamily="2" charset="0"/>
                <a:ea typeface="Roboto" panose="02000000000000000000" pitchFamily="2" charset="0"/>
              </a:rPr>
              <a:t>10. Các lợi ích</a:t>
            </a:r>
            <a:endParaRPr sz="2800" b="1">
              <a:solidFill>
                <a:schemeClr val="tx1"/>
              </a:solidFill>
              <a:latin typeface="Roboto" panose="02000000000000000000" pitchFamily="2" charset="0"/>
              <a:ea typeface="Roboto" panose="02000000000000000000" pitchFamily="2" charset="0"/>
            </a:endParaRPr>
          </a:p>
        </p:txBody>
      </p:sp>
      <p:sp>
        <p:nvSpPr>
          <p:cNvPr id="11" name="TextBox 10">
            <a:extLst>
              <a:ext uri="{FF2B5EF4-FFF2-40B4-BE49-F238E27FC236}">
                <a16:creationId xmlns:a16="http://schemas.microsoft.com/office/drawing/2014/main" id="{C73E9A03-313D-AB54-FE2B-BF92A0AB04EA}"/>
              </a:ext>
            </a:extLst>
          </p:cNvPr>
          <p:cNvSpPr txBox="1"/>
          <p:nvPr/>
        </p:nvSpPr>
        <p:spPr>
          <a:xfrm>
            <a:off x="3717072" y="1226029"/>
            <a:ext cx="5040352" cy="3247043"/>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hiệu quả công việc, tiết kiệm thời gian và nguồn lực.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năng lực quản lý và làm việc nhóm của nhân viên.</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Tăng cường sự gắn kết giữa các thành viên trong nhóm.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Tạo môi trường làm việc chuyên nghiệp và hiệu quả.</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Đảm bảo sự bảo mật cho công việc.</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Quản lý rủi ro tốt hơn.</a:t>
            </a:r>
          </a:p>
        </p:txBody>
      </p:sp>
      <p:pic>
        <p:nvPicPr>
          <p:cNvPr id="7170" name="Picture 2" descr="Benefits wages salary advantage income">
            <a:extLst>
              <a:ext uri="{FF2B5EF4-FFF2-40B4-BE49-F238E27FC236}">
                <a16:creationId xmlns:a16="http://schemas.microsoft.com/office/drawing/2014/main" id="{C32A80E5-6644-9D4C-8412-EB0D36EE0A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7824" y="1518723"/>
            <a:ext cx="2964790" cy="266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79547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 calcmode="lin" valueType="num">
                                      <p:cBhvr additive="base">
                                        <p:cTn id="7" dur="250" fill="hold"/>
                                        <p:tgtEl>
                                          <p:spTgt spid="7170"/>
                                        </p:tgtEl>
                                        <p:attrNameLst>
                                          <p:attrName>ppt_x</p:attrName>
                                        </p:attrNameLst>
                                      </p:cBhvr>
                                      <p:tavLst>
                                        <p:tav tm="0">
                                          <p:val>
                                            <p:strVal val="0-#ppt_w/2"/>
                                          </p:val>
                                        </p:tav>
                                        <p:tav tm="100000">
                                          <p:val>
                                            <p:strVal val="#ppt_x"/>
                                          </p:val>
                                        </p:tav>
                                      </p:tavLst>
                                    </p:anim>
                                    <p:anim calcmode="lin" valueType="num">
                                      <p:cBhvr additive="base">
                                        <p:cTn id="8" dur="250" fill="hold"/>
                                        <p:tgtEl>
                                          <p:spTgt spid="717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250" fill="hold"/>
                                        <p:tgtEl>
                                          <p:spTgt spid="11"/>
                                        </p:tgtEl>
                                        <p:attrNameLst>
                                          <p:attrName>ppt_x</p:attrName>
                                        </p:attrNameLst>
                                      </p:cBhvr>
                                      <p:tavLst>
                                        <p:tav tm="0">
                                          <p:val>
                                            <p:strVal val="1+#ppt_w/2"/>
                                          </p:val>
                                        </p:tav>
                                        <p:tav tm="100000">
                                          <p:val>
                                            <p:strVal val="#ppt_x"/>
                                          </p:val>
                                        </p:tav>
                                      </p:tavLst>
                                    </p:anim>
                                    <p:anim calcmode="lin" valueType="num">
                                      <p:cBhvr additive="base">
                                        <p:cTn id="12" dur="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8">
          <a:extLst>
            <a:ext uri="{FF2B5EF4-FFF2-40B4-BE49-F238E27FC236}">
              <a16:creationId xmlns:a16="http://schemas.microsoft.com/office/drawing/2014/main" id="{657521E0-DAFF-0681-1348-CB8D9DCC5EB5}"/>
            </a:ext>
          </a:extLst>
        </p:cNvPr>
        <p:cNvGrpSpPr/>
        <p:nvPr/>
      </p:nvGrpSpPr>
      <p:grpSpPr>
        <a:xfrm>
          <a:off x="0" y="0"/>
          <a:ext cx="0" cy="0"/>
          <a:chOff x="0" y="0"/>
          <a:chExt cx="0" cy="0"/>
        </a:xfrm>
      </p:grpSpPr>
      <p:sp>
        <p:nvSpPr>
          <p:cNvPr id="309" name="Google Shape;309;p35">
            <a:extLst>
              <a:ext uri="{FF2B5EF4-FFF2-40B4-BE49-F238E27FC236}">
                <a16:creationId xmlns:a16="http://schemas.microsoft.com/office/drawing/2014/main" id="{896439CF-BEC9-1D60-D5AA-3454E38DE172}"/>
              </a:ext>
            </a:extLst>
          </p:cNvPr>
          <p:cNvSpPr txBox="1">
            <a:spLocks noGrp="1"/>
          </p:cNvSpPr>
          <p:nvPr>
            <p:ph type="title"/>
          </p:nvPr>
        </p:nvSpPr>
        <p:spPr>
          <a:xfrm>
            <a:off x="937851" y="1425276"/>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07</a:t>
            </a:r>
            <a:endParaRPr>
              <a:latin typeface="Roboto" panose="02000000000000000000" pitchFamily="2" charset="0"/>
              <a:ea typeface="Roboto" panose="02000000000000000000" pitchFamily="2" charset="0"/>
            </a:endParaRPr>
          </a:p>
        </p:txBody>
      </p:sp>
      <p:sp>
        <p:nvSpPr>
          <p:cNvPr id="310" name="Google Shape;310;p35">
            <a:extLst>
              <a:ext uri="{FF2B5EF4-FFF2-40B4-BE49-F238E27FC236}">
                <a16:creationId xmlns:a16="http://schemas.microsoft.com/office/drawing/2014/main" id="{FB7E299E-E77C-21FA-A19C-2F766AC0D665}"/>
              </a:ext>
            </a:extLst>
          </p:cNvPr>
          <p:cNvSpPr txBox="1">
            <a:spLocks noGrp="1"/>
          </p:cNvSpPr>
          <p:nvPr>
            <p:ph type="title" idx="2"/>
          </p:nvPr>
        </p:nvSpPr>
        <p:spPr>
          <a:xfrm>
            <a:off x="937851" y="241700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08</a:t>
            </a:r>
            <a:endParaRPr>
              <a:latin typeface="Roboto" panose="02000000000000000000" pitchFamily="2" charset="0"/>
              <a:ea typeface="Roboto" panose="02000000000000000000" pitchFamily="2" charset="0"/>
            </a:endParaRPr>
          </a:p>
        </p:txBody>
      </p:sp>
      <p:sp>
        <p:nvSpPr>
          <p:cNvPr id="312" name="Google Shape;312;p35">
            <a:extLst>
              <a:ext uri="{FF2B5EF4-FFF2-40B4-BE49-F238E27FC236}">
                <a16:creationId xmlns:a16="http://schemas.microsoft.com/office/drawing/2014/main" id="{B48AD4E9-0827-72C6-4278-BAF6EC81BBC7}"/>
              </a:ext>
            </a:extLst>
          </p:cNvPr>
          <p:cNvSpPr txBox="1">
            <a:spLocks noGrp="1"/>
          </p:cNvSpPr>
          <p:nvPr>
            <p:ph type="subTitle" idx="1"/>
          </p:nvPr>
        </p:nvSpPr>
        <p:spPr>
          <a:xfrm>
            <a:off x="1851975" y="14253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Kinh phí</a:t>
            </a:r>
            <a:endParaRPr>
              <a:latin typeface="Roboto" panose="02000000000000000000" pitchFamily="2" charset="0"/>
              <a:ea typeface="Roboto" panose="02000000000000000000" pitchFamily="2" charset="0"/>
            </a:endParaRPr>
          </a:p>
        </p:txBody>
      </p:sp>
      <p:sp>
        <p:nvSpPr>
          <p:cNvPr id="313" name="Google Shape;313;p35">
            <a:extLst>
              <a:ext uri="{FF2B5EF4-FFF2-40B4-BE49-F238E27FC236}">
                <a16:creationId xmlns:a16="http://schemas.microsoft.com/office/drawing/2014/main" id="{98B04D34-C023-BAC0-C04C-431ADB31CD41}"/>
              </a:ext>
            </a:extLst>
          </p:cNvPr>
          <p:cNvSpPr txBox="1">
            <a:spLocks noGrp="1"/>
          </p:cNvSpPr>
          <p:nvPr>
            <p:ph type="subTitle" idx="4"/>
          </p:nvPr>
        </p:nvSpPr>
        <p:spPr>
          <a:xfrm>
            <a:off x="1851975" y="24170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Lựa chọn công nghệ phát triển</a:t>
            </a:r>
            <a:endParaRPr>
              <a:latin typeface="Roboto" panose="02000000000000000000" pitchFamily="2" charset="0"/>
              <a:ea typeface="Roboto" panose="02000000000000000000" pitchFamily="2" charset="0"/>
            </a:endParaRPr>
          </a:p>
        </p:txBody>
      </p:sp>
      <p:sp>
        <p:nvSpPr>
          <p:cNvPr id="315" name="Google Shape;315;p35">
            <a:extLst>
              <a:ext uri="{FF2B5EF4-FFF2-40B4-BE49-F238E27FC236}">
                <a16:creationId xmlns:a16="http://schemas.microsoft.com/office/drawing/2014/main" id="{AEDB57EB-207A-50C2-08C6-49BF3391F36D}"/>
              </a:ext>
            </a:extLst>
          </p:cNvPr>
          <p:cNvSpPr txBox="1">
            <a:spLocks noGrp="1"/>
          </p:cNvSpPr>
          <p:nvPr>
            <p:ph type="title" idx="6"/>
          </p:nvPr>
        </p:nvSpPr>
        <p:spPr>
          <a:xfrm>
            <a:off x="720000" y="407675"/>
            <a:ext cx="7704000" cy="610200"/>
          </a:xfrm>
          <a:prstGeom prst="rect">
            <a:avLst/>
          </a:prstGeom>
          <a:ln>
            <a:noFill/>
          </a:ln>
        </p:spPr>
        <p:txBody>
          <a:bodyPr spcFirstLastPara="1" wrap="square" lIns="91425" tIns="91425" rIns="91425" bIns="91425" anchor="ctr" anchorCtr="0">
            <a:noAutofit/>
          </a:bodyPr>
          <a:lstStyle/>
          <a:p>
            <a:r>
              <a:rPr lang="vi-VN" b="1">
                <a:latin typeface="Roboto" panose="02000000000000000000" pitchFamily="2" charset="0"/>
                <a:ea typeface="Roboto" panose="02000000000000000000" pitchFamily="2" charset="0"/>
              </a:rPr>
              <a:t>NỘI DUNG</a:t>
            </a:r>
            <a:endParaRPr b="1">
              <a:latin typeface="Roboto" panose="02000000000000000000" pitchFamily="2" charset="0"/>
              <a:ea typeface="Roboto" panose="02000000000000000000" pitchFamily="2" charset="0"/>
            </a:endParaRPr>
          </a:p>
        </p:txBody>
      </p:sp>
      <p:sp>
        <p:nvSpPr>
          <p:cNvPr id="316" name="Google Shape;316;p35">
            <a:extLst>
              <a:ext uri="{FF2B5EF4-FFF2-40B4-BE49-F238E27FC236}">
                <a16:creationId xmlns:a16="http://schemas.microsoft.com/office/drawing/2014/main" id="{F78369EB-02F2-A3FF-731B-AB68827F2AC4}"/>
              </a:ext>
            </a:extLst>
          </p:cNvPr>
          <p:cNvSpPr txBox="1">
            <a:spLocks noGrp="1"/>
          </p:cNvSpPr>
          <p:nvPr>
            <p:ph type="title" idx="7"/>
          </p:nvPr>
        </p:nvSpPr>
        <p:spPr>
          <a:xfrm>
            <a:off x="4766975" y="142535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09</a:t>
            </a:r>
            <a:endParaRPr>
              <a:latin typeface="Roboto" panose="02000000000000000000" pitchFamily="2" charset="0"/>
              <a:ea typeface="Roboto" panose="02000000000000000000" pitchFamily="2" charset="0"/>
            </a:endParaRPr>
          </a:p>
        </p:txBody>
      </p:sp>
      <p:sp>
        <p:nvSpPr>
          <p:cNvPr id="317" name="Google Shape;317;p35">
            <a:extLst>
              <a:ext uri="{FF2B5EF4-FFF2-40B4-BE49-F238E27FC236}">
                <a16:creationId xmlns:a16="http://schemas.microsoft.com/office/drawing/2014/main" id="{6E72FCC8-3F13-DFB8-9272-3485DD00BE39}"/>
              </a:ext>
            </a:extLst>
          </p:cNvPr>
          <p:cNvSpPr txBox="1">
            <a:spLocks noGrp="1"/>
          </p:cNvSpPr>
          <p:nvPr>
            <p:ph type="title" idx="8"/>
          </p:nvPr>
        </p:nvSpPr>
        <p:spPr>
          <a:xfrm>
            <a:off x="4766975" y="2417051"/>
            <a:ext cx="741900" cy="6453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10</a:t>
            </a:r>
            <a:endParaRPr>
              <a:latin typeface="Roboto" panose="02000000000000000000" pitchFamily="2" charset="0"/>
              <a:ea typeface="Roboto" panose="02000000000000000000" pitchFamily="2" charset="0"/>
            </a:endParaRPr>
          </a:p>
        </p:txBody>
      </p:sp>
      <p:sp>
        <p:nvSpPr>
          <p:cNvPr id="319" name="Google Shape;319;p35">
            <a:extLst>
              <a:ext uri="{FF2B5EF4-FFF2-40B4-BE49-F238E27FC236}">
                <a16:creationId xmlns:a16="http://schemas.microsoft.com/office/drawing/2014/main" id="{0C5F4574-C3B7-78B8-67E6-6CBCD14C32B4}"/>
              </a:ext>
            </a:extLst>
          </p:cNvPr>
          <p:cNvSpPr txBox="1">
            <a:spLocks noGrp="1"/>
          </p:cNvSpPr>
          <p:nvPr>
            <p:ph type="subTitle" idx="13"/>
          </p:nvPr>
        </p:nvSpPr>
        <p:spPr>
          <a:xfrm>
            <a:off x="5680975" y="1425351"/>
            <a:ext cx="2742900"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Các rủi ro</a:t>
            </a:r>
            <a:endParaRPr>
              <a:latin typeface="Roboto" panose="02000000000000000000" pitchFamily="2" charset="0"/>
              <a:ea typeface="Roboto" panose="02000000000000000000" pitchFamily="2" charset="0"/>
            </a:endParaRPr>
          </a:p>
        </p:txBody>
      </p:sp>
      <p:sp>
        <p:nvSpPr>
          <p:cNvPr id="320" name="Google Shape;320;p35">
            <a:extLst>
              <a:ext uri="{FF2B5EF4-FFF2-40B4-BE49-F238E27FC236}">
                <a16:creationId xmlns:a16="http://schemas.microsoft.com/office/drawing/2014/main" id="{4A99676A-5412-C18B-33B2-65188BF63B5D}"/>
              </a:ext>
            </a:extLst>
          </p:cNvPr>
          <p:cNvSpPr txBox="1">
            <a:spLocks noGrp="1"/>
          </p:cNvSpPr>
          <p:nvPr>
            <p:ph type="subTitle" idx="14"/>
          </p:nvPr>
        </p:nvSpPr>
        <p:spPr>
          <a:xfrm>
            <a:off x="5680977" y="2417051"/>
            <a:ext cx="3009543" cy="645300"/>
          </a:xfrm>
          <a:prstGeom prst="rect">
            <a:avLst/>
          </a:prstGeom>
        </p:spPr>
        <p:txBody>
          <a:bodyPr spcFirstLastPara="1" wrap="square" lIns="91425" tIns="91425" rIns="91425" bIns="91425" anchor="ctr" anchorCtr="0">
            <a:noAutofit/>
          </a:bodyPr>
          <a:lstStyle/>
          <a:p>
            <a:pPr marL="0" indent="0"/>
            <a:r>
              <a:rPr lang="vi-VN">
                <a:latin typeface="Roboto" panose="02000000000000000000" pitchFamily="2" charset="0"/>
                <a:ea typeface="Roboto" panose="02000000000000000000" pitchFamily="2" charset="0"/>
              </a:rPr>
              <a:t>Các lợi ích</a:t>
            </a:r>
            <a:endParaRPr>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532713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09"/>
                                        </p:tgtEl>
                                        <p:attrNameLst>
                                          <p:attrName>style.visibility</p:attrName>
                                        </p:attrNameLst>
                                      </p:cBhvr>
                                      <p:to>
                                        <p:strVal val="visible"/>
                                      </p:to>
                                    </p:set>
                                    <p:anim calcmode="lin" valueType="num">
                                      <p:cBhvr additive="base">
                                        <p:cTn id="7" dur="250" fill="hold"/>
                                        <p:tgtEl>
                                          <p:spTgt spid="309"/>
                                        </p:tgtEl>
                                        <p:attrNameLst>
                                          <p:attrName>ppt_x</p:attrName>
                                        </p:attrNameLst>
                                      </p:cBhvr>
                                      <p:tavLst>
                                        <p:tav tm="0">
                                          <p:val>
                                            <p:strVal val="0-#ppt_w/2"/>
                                          </p:val>
                                        </p:tav>
                                        <p:tav tm="100000">
                                          <p:val>
                                            <p:strVal val="#ppt_x"/>
                                          </p:val>
                                        </p:tav>
                                      </p:tavLst>
                                    </p:anim>
                                    <p:anim calcmode="lin" valueType="num">
                                      <p:cBhvr additive="base">
                                        <p:cTn id="8" dur="250" fill="hold"/>
                                        <p:tgtEl>
                                          <p:spTgt spid="30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10"/>
                                        </p:tgtEl>
                                        <p:attrNameLst>
                                          <p:attrName>style.visibility</p:attrName>
                                        </p:attrNameLst>
                                      </p:cBhvr>
                                      <p:to>
                                        <p:strVal val="visible"/>
                                      </p:to>
                                    </p:set>
                                    <p:anim calcmode="lin" valueType="num">
                                      <p:cBhvr additive="base">
                                        <p:cTn id="11" dur="250" fill="hold"/>
                                        <p:tgtEl>
                                          <p:spTgt spid="310"/>
                                        </p:tgtEl>
                                        <p:attrNameLst>
                                          <p:attrName>ppt_x</p:attrName>
                                        </p:attrNameLst>
                                      </p:cBhvr>
                                      <p:tavLst>
                                        <p:tav tm="0">
                                          <p:val>
                                            <p:strVal val="0-#ppt_w/2"/>
                                          </p:val>
                                        </p:tav>
                                        <p:tav tm="100000">
                                          <p:val>
                                            <p:strVal val="#ppt_x"/>
                                          </p:val>
                                        </p:tav>
                                      </p:tavLst>
                                    </p:anim>
                                    <p:anim calcmode="lin" valueType="num">
                                      <p:cBhvr additive="base">
                                        <p:cTn id="12" dur="250" fill="hold"/>
                                        <p:tgtEl>
                                          <p:spTgt spid="310"/>
                                        </p:tgtEl>
                                        <p:attrNameLst>
                                          <p:attrName>ppt_y</p:attrName>
                                        </p:attrNameLst>
                                      </p:cBhvr>
                                      <p:tavLst>
                                        <p:tav tm="0">
                                          <p:val>
                                            <p:strVal val="#ppt_y"/>
                                          </p:val>
                                        </p:tav>
                                        <p:tav tm="100000">
                                          <p:val>
                                            <p:strVal val="#ppt_y"/>
                                          </p:val>
                                        </p:tav>
                                      </p:tavLst>
                                    </p:anim>
                                  </p:childTnLst>
                                </p:cTn>
                              </p:par>
                            </p:childTnLst>
                          </p:cTn>
                        </p:par>
                        <p:par>
                          <p:cTn id="13" fill="hold">
                            <p:stCondLst>
                              <p:cond delay="250"/>
                            </p:stCondLst>
                            <p:childTnLst>
                              <p:par>
                                <p:cTn id="14" presetID="10" presetClass="entr" presetSubtype="0" fill="hold" grpId="0" nodeType="afterEffect">
                                  <p:stCondLst>
                                    <p:cond delay="0"/>
                                  </p:stCondLst>
                                  <p:childTnLst>
                                    <p:set>
                                      <p:cBhvr>
                                        <p:cTn id="15" dur="1" fill="hold">
                                          <p:stCondLst>
                                            <p:cond delay="0"/>
                                          </p:stCondLst>
                                        </p:cTn>
                                        <p:tgtEl>
                                          <p:spTgt spid="312">
                                            <p:txEl>
                                              <p:pRg st="0" end="0"/>
                                            </p:txEl>
                                          </p:spTgt>
                                        </p:tgtEl>
                                        <p:attrNameLst>
                                          <p:attrName>style.visibility</p:attrName>
                                        </p:attrNameLst>
                                      </p:cBhvr>
                                      <p:to>
                                        <p:strVal val="visible"/>
                                      </p:to>
                                    </p:set>
                                    <p:animEffect transition="in" filter="fade">
                                      <p:cBhvr>
                                        <p:cTn id="16" dur="250"/>
                                        <p:tgtEl>
                                          <p:spTgt spid="312">
                                            <p:txEl>
                                              <p:pRg st="0" end="0"/>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313">
                                            <p:txEl>
                                              <p:pRg st="0" end="0"/>
                                            </p:txEl>
                                          </p:spTgt>
                                        </p:tgtEl>
                                        <p:attrNameLst>
                                          <p:attrName>style.visibility</p:attrName>
                                        </p:attrNameLst>
                                      </p:cBhvr>
                                      <p:to>
                                        <p:strVal val="visible"/>
                                      </p:to>
                                    </p:set>
                                    <p:animEffect transition="in" filter="fade">
                                      <p:cBhvr>
                                        <p:cTn id="20" dur="250"/>
                                        <p:tgtEl>
                                          <p:spTgt spid="313">
                                            <p:txEl>
                                              <p:pRg st="0" end="0"/>
                                            </p:txEl>
                                          </p:spTgt>
                                        </p:tgtEl>
                                      </p:cBhvr>
                                    </p:animEffect>
                                  </p:childTnLst>
                                </p:cTn>
                              </p:par>
                            </p:childTnLst>
                          </p:cTn>
                        </p:par>
                        <p:par>
                          <p:cTn id="21" fill="hold">
                            <p:stCondLst>
                              <p:cond delay="750"/>
                            </p:stCondLst>
                            <p:childTnLst>
                              <p:par>
                                <p:cTn id="22" presetID="2" presetClass="entr" presetSubtype="2" fill="hold" grpId="0" nodeType="afterEffect">
                                  <p:stCondLst>
                                    <p:cond delay="0"/>
                                  </p:stCondLst>
                                  <p:childTnLst>
                                    <p:set>
                                      <p:cBhvr>
                                        <p:cTn id="23" dur="1" fill="hold">
                                          <p:stCondLst>
                                            <p:cond delay="0"/>
                                          </p:stCondLst>
                                        </p:cTn>
                                        <p:tgtEl>
                                          <p:spTgt spid="316"/>
                                        </p:tgtEl>
                                        <p:attrNameLst>
                                          <p:attrName>style.visibility</p:attrName>
                                        </p:attrNameLst>
                                      </p:cBhvr>
                                      <p:to>
                                        <p:strVal val="visible"/>
                                      </p:to>
                                    </p:set>
                                    <p:anim calcmode="lin" valueType="num">
                                      <p:cBhvr additive="base">
                                        <p:cTn id="24" dur="250" fill="hold"/>
                                        <p:tgtEl>
                                          <p:spTgt spid="316"/>
                                        </p:tgtEl>
                                        <p:attrNameLst>
                                          <p:attrName>ppt_x</p:attrName>
                                        </p:attrNameLst>
                                      </p:cBhvr>
                                      <p:tavLst>
                                        <p:tav tm="0">
                                          <p:val>
                                            <p:strVal val="1+#ppt_w/2"/>
                                          </p:val>
                                        </p:tav>
                                        <p:tav tm="100000">
                                          <p:val>
                                            <p:strVal val="#ppt_x"/>
                                          </p:val>
                                        </p:tav>
                                      </p:tavLst>
                                    </p:anim>
                                    <p:anim calcmode="lin" valueType="num">
                                      <p:cBhvr additive="base">
                                        <p:cTn id="25" dur="250" fill="hold"/>
                                        <p:tgtEl>
                                          <p:spTgt spid="316"/>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317"/>
                                        </p:tgtEl>
                                        <p:attrNameLst>
                                          <p:attrName>style.visibility</p:attrName>
                                        </p:attrNameLst>
                                      </p:cBhvr>
                                      <p:to>
                                        <p:strVal val="visible"/>
                                      </p:to>
                                    </p:set>
                                    <p:anim calcmode="lin" valueType="num">
                                      <p:cBhvr additive="base">
                                        <p:cTn id="28" dur="250" fill="hold"/>
                                        <p:tgtEl>
                                          <p:spTgt spid="317"/>
                                        </p:tgtEl>
                                        <p:attrNameLst>
                                          <p:attrName>ppt_x</p:attrName>
                                        </p:attrNameLst>
                                      </p:cBhvr>
                                      <p:tavLst>
                                        <p:tav tm="0">
                                          <p:val>
                                            <p:strVal val="1+#ppt_w/2"/>
                                          </p:val>
                                        </p:tav>
                                        <p:tav tm="100000">
                                          <p:val>
                                            <p:strVal val="#ppt_x"/>
                                          </p:val>
                                        </p:tav>
                                      </p:tavLst>
                                    </p:anim>
                                    <p:anim calcmode="lin" valueType="num">
                                      <p:cBhvr additive="base">
                                        <p:cTn id="29" dur="250" fill="hold"/>
                                        <p:tgtEl>
                                          <p:spTgt spid="317"/>
                                        </p:tgtEl>
                                        <p:attrNameLst>
                                          <p:attrName>ppt_y</p:attrName>
                                        </p:attrNameLst>
                                      </p:cBhvr>
                                      <p:tavLst>
                                        <p:tav tm="0">
                                          <p:val>
                                            <p:strVal val="#ppt_y"/>
                                          </p:val>
                                        </p:tav>
                                        <p:tav tm="100000">
                                          <p:val>
                                            <p:strVal val="#ppt_y"/>
                                          </p:val>
                                        </p:tav>
                                      </p:tavLst>
                                    </p:anim>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19">
                                            <p:txEl>
                                              <p:pRg st="0" end="0"/>
                                            </p:txEl>
                                          </p:spTgt>
                                        </p:tgtEl>
                                        <p:attrNameLst>
                                          <p:attrName>style.visibility</p:attrName>
                                        </p:attrNameLst>
                                      </p:cBhvr>
                                      <p:to>
                                        <p:strVal val="visible"/>
                                      </p:to>
                                    </p:set>
                                    <p:animEffect transition="in" filter="fade">
                                      <p:cBhvr>
                                        <p:cTn id="33" dur="250"/>
                                        <p:tgtEl>
                                          <p:spTgt spid="319">
                                            <p:txEl>
                                              <p:pRg st="0" end="0"/>
                                            </p:txEl>
                                          </p:spTgt>
                                        </p:tgtEl>
                                      </p:cBhvr>
                                    </p:animEffect>
                                  </p:childTnLst>
                                </p:cTn>
                              </p:par>
                            </p:childTnLst>
                          </p:cTn>
                        </p:par>
                        <p:par>
                          <p:cTn id="34" fill="hold">
                            <p:stCondLst>
                              <p:cond delay="1250"/>
                            </p:stCondLst>
                            <p:childTnLst>
                              <p:par>
                                <p:cTn id="35" presetID="10" presetClass="entr" presetSubtype="0" fill="hold" grpId="0" nodeType="afterEffect">
                                  <p:stCondLst>
                                    <p:cond delay="0"/>
                                  </p:stCondLst>
                                  <p:childTnLst>
                                    <p:set>
                                      <p:cBhvr>
                                        <p:cTn id="36" dur="1" fill="hold">
                                          <p:stCondLst>
                                            <p:cond delay="0"/>
                                          </p:stCondLst>
                                        </p:cTn>
                                        <p:tgtEl>
                                          <p:spTgt spid="320">
                                            <p:txEl>
                                              <p:pRg st="0" end="0"/>
                                            </p:txEl>
                                          </p:spTgt>
                                        </p:tgtEl>
                                        <p:attrNameLst>
                                          <p:attrName>style.visibility</p:attrName>
                                        </p:attrNameLst>
                                      </p:cBhvr>
                                      <p:to>
                                        <p:strVal val="visible"/>
                                      </p:to>
                                    </p:set>
                                    <p:animEffect transition="in" filter="fade">
                                      <p:cBhvr>
                                        <p:cTn id="37" dur="250"/>
                                        <p:tgtEl>
                                          <p:spTgt spid="3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9" grpId="0" animBg="1"/>
      <p:bldP spid="310" grpId="0" animBg="1"/>
      <p:bldP spid="312" grpId="0" build="p"/>
      <p:bldP spid="313" grpId="0" build="p"/>
      <p:bldP spid="316" grpId="0" animBg="1"/>
      <p:bldP spid="317" grpId="0" animBg="1"/>
      <p:bldP spid="319" grpId="0" build="p"/>
      <p:bldP spid="320"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grpSp>
        <p:nvGrpSpPr>
          <p:cNvPr id="1264" name="Google Shape;1264;p55"/>
          <p:cNvGrpSpPr/>
          <p:nvPr/>
        </p:nvGrpSpPr>
        <p:grpSpPr>
          <a:xfrm>
            <a:off x="4512793" y="3089319"/>
            <a:ext cx="4631208" cy="4631208"/>
            <a:chOff x="-4626425" y="-4587625"/>
            <a:chExt cx="7590900" cy="7590900"/>
          </a:xfrm>
        </p:grpSpPr>
        <p:sp>
          <p:nvSpPr>
            <p:cNvPr id="1265" name="Google Shape;1265;p55"/>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Asap"/>
                <a:ea typeface="Asap"/>
                <a:cs typeface="Asap"/>
                <a:sym typeface="Asap"/>
              </a:endParaRPr>
            </a:p>
          </p:txBody>
        </p:sp>
        <p:sp>
          <p:nvSpPr>
            <p:cNvPr id="1266" name="Google Shape;1266;p55"/>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Asap"/>
                <a:ea typeface="Asap"/>
                <a:cs typeface="Asap"/>
                <a:sym typeface="Asap"/>
              </a:endParaRPr>
            </a:p>
          </p:txBody>
        </p:sp>
      </p:grpSp>
      <p:sp>
        <p:nvSpPr>
          <p:cNvPr id="8" name="TextBox 7">
            <a:extLst>
              <a:ext uri="{FF2B5EF4-FFF2-40B4-BE49-F238E27FC236}">
                <a16:creationId xmlns:a16="http://schemas.microsoft.com/office/drawing/2014/main" id="{73AAFA75-1040-1452-4E43-F2075AADC3AE}"/>
              </a:ext>
            </a:extLst>
          </p:cNvPr>
          <p:cNvSpPr txBox="1"/>
          <p:nvPr/>
        </p:nvSpPr>
        <p:spPr>
          <a:xfrm>
            <a:off x="1" y="1669460"/>
            <a:ext cx="9143999" cy="769441"/>
          </a:xfrm>
          <a:prstGeom prst="rect">
            <a:avLst/>
          </a:prstGeom>
          <a:noFill/>
        </p:spPr>
        <p:txBody>
          <a:bodyPr wrap="square" rtlCol="0">
            <a:spAutoFit/>
          </a:bodyPr>
          <a:lstStyle/>
          <a:p>
            <a:pPr algn="ctr"/>
            <a:r>
              <a:rPr lang="vi-VN" sz="4400" b="1">
                <a:latin typeface="Roboto" panose="02000000000000000000" pitchFamily="2" charset="0"/>
                <a:ea typeface="Roboto" panose="02000000000000000000" pitchFamily="2" charset="0"/>
              </a:rPr>
              <a:t>THANKS FOR YOUR ATTENTION!</a:t>
            </a:r>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grpSp>
        <p:nvGrpSpPr>
          <p:cNvPr id="333" name="Google Shape;333;p37"/>
          <p:cNvGrpSpPr/>
          <p:nvPr/>
        </p:nvGrpSpPr>
        <p:grpSpPr>
          <a:xfrm>
            <a:off x="-4520847" y="2102551"/>
            <a:ext cx="6855342" cy="6855342"/>
            <a:chOff x="-4626425" y="-4587625"/>
            <a:chExt cx="7590900" cy="7590900"/>
          </a:xfrm>
        </p:grpSpPr>
        <p:sp>
          <p:nvSpPr>
            <p:cNvPr id="334" name="Google Shape;334;p37"/>
            <p:cNvSpPr/>
            <p:nvPr/>
          </p:nvSpPr>
          <p:spPr>
            <a:xfrm>
              <a:off x="-4626425" y="-4587625"/>
              <a:ext cx="7590900" cy="759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sp>
          <p:nvSpPr>
            <p:cNvPr id="335" name="Google Shape;335;p37"/>
            <p:cNvSpPr/>
            <p:nvPr/>
          </p:nvSpPr>
          <p:spPr>
            <a:xfrm>
              <a:off x="-3233075" y="-3194275"/>
              <a:ext cx="4804200" cy="4804200"/>
            </a:xfrm>
            <a:prstGeom prst="ellipse">
              <a:avLst/>
            </a:prstGeom>
            <a:solidFill>
              <a:srgbClr val="4A86E8">
                <a:alpha val="26580"/>
              </a:srgbClr>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algn="ctr"/>
              <a:endParaRPr>
                <a:latin typeface="Roboto" panose="02000000000000000000" pitchFamily="2" charset="0"/>
                <a:ea typeface="Roboto" panose="02000000000000000000" pitchFamily="2" charset="0"/>
                <a:cs typeface="Asap"/>
                <a:sym typeface="Asap"/>
              </a:endParaRPr>
            </a:p>
          </p:txBody>
        </p:sp>
      </p:grpSp>
      <p:cxnSp>
        <p:nvCxnSpPr>
          <p:cNvPr id="336" name="Google Shape;336;p37"/>
          <p:cNvCxnSpPr/>
          <p:nvPr/>
        </p:nvCxnSpPr>
        <p:spPr>
          <a:xfrm rot="10800000">
            <a:off x="-303151" y="1195450"/>
            <a:ext cx="9763200" cy="0"/>
          </a:xfrm>
          <a:prstGeom prst="straightConnector1">
            <a:avLst/>
          </a:prstGeom>
          <a:noFill/>
          <a:ln w="9525" cap="flat" cmpd="sng">
            <a:solidFill>
              <a:schemeClr val="dk1"/>
            </a:solidFill>
            <a:prstDash val="solid"/>
            <a:round/>
            <a:headEnd type="none" w="med" len="med"/>
            <a:tailEnd type="none" w="med" len="med"/>
          </a:ln>
        </p:spPr>
      </p:cxnSp>
      <p:sp>
        <p:nvSpPr>
          <p:cNvPr id="337" name="Google Shape;337;p37"/>
          <p:cNvSpPr txBox="1">
            <a:spLocks noGrp="1"/>
          </p:cNvSpPr>
          <p:nvPr>
            <p:ph type="title"/>
          </p:nvPr>
        </p:nvSpPr>
        <p:spPr>
          <a:xfrm>
            <a:off x="1965600" y="1824465"/>
            <a:ext cx="5212800" cy="915168"/>
          </a:xfrm>
          <a:prstGeom prst="rect">
            <a:avLst/>
          </a:prstGeom>
        </p:spPr>
        <p:txBody>
          <a:bodyPr spcFirstLastPara="1" wrap="square" lIns="91425" tIns="91425" rIns="91425" bIns="91425" anchor="b" anchorCtr="0">
            <a:noAutofit/>
          </a:bodyPr>
          <a:lstStyle/>
          <a:p>
            <a:r>
              <a:rPr lang="vi-VN" b="1">
                <a:latin typeface="Roboto" panose="02000000000000000000" pitchFamily="2" charset="0"/>
                <a:ea typeface="Roboto" panose="02000000000000000000" pitchFamily="2" charset="0"/>
              </a:rPr>
              <a:t>MÔ TẢ DỰ ÁN</a:t>
            </a:r>
            <a:endParaRPr b="1">
              <a:latin typeface="Roboto" panose="02000000000000000000" pitchFamily="2" charset="0"/>
              <a:ea typeface="Roboto" panose="02000000000000000000" pitchFamily="2" charset="0"/>
            </a:endParaRPr>
          </a:p>
        </p:txBody>
      </p:sp>
      <p:sp>
        <p:nvSpPr>
          <p:cNvPr id="338" name="Google Shape;338;p37"/>
          <p:cNvSpPr txBox="1">
            <a:spLocks noGrp="1"/>
          </p:cNvSpPr>
          <p:nvPr>
            <p:ph type="title" idx="2"/>
          </p:nvPr>
        </p:nvSpPr>
        <p:spPr>
          <a:xfrm>
            <a:off x="3950400" y="652153"/>
            <a:ext cx="1243200" cy="1086600"/>
          </a:xfrm>
          <a:prstGeom prst="rect">
            <a:avLst/>
          </a:prstGeom>
        </p:spPr>
        <p:txBody>
          <a:bodyPr spcFirstLastPara="1" wrap="square" lIns="91425" tIns="91425" rIns="91425" bIns="91425" anchor="ctr" anchorCtr="0">
            <a:noAutofit/>
          </a:bodyPr>
          <a:lstStyle/>
          <a:p>
            <a:r>
              <a:rPr lang="en">
                <a:latin typeface="Roboto" panose="02000000000000000000" pitchFamily="2" charset="0"/>
                <a:ea typeface="Roboto" panose="02000000000000000000" pitchFamily="2" charset="0"/>
              </a:rPr>
              <a:t>01</a:t>
            </a:r>
            <a:endParaRPr>
              <a:latin typeface="Roboto" panose="02000000000000000000" pitchFamily="2" charset="0"/>
              <a:ea typeface="Roboto" panose="02000000000000000000" pitchFamily="2" charset="0"/>
            </a:endParaRPr>
          </a:p>
        </p:txBody>
      </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13" name="Google Shape;413;p40"/>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p:cNvGrpSpPr/>
          <p:nvPr/>
        </p:nvGrpSpPr>
        <p:grpSpPr>
          <a:xfrm>
            <a:off x="2421445" y="1053767"/>
            <a:ext cx="414548" cy="365767"/>
            <a:chOff x="2494590" y="3359787"/>
            <a:chExt cx="472150" cy="421342"/>
          </a:xfrm>
        </p:grpSpPr>
        <p:sp>
          <p:nvSpPr>
            <p:cNvPr id="419" name="Google Shape;419;p40"/>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p:cNvGrpSpPr/>
          <p:nvPr/>
        </p:nvGrpSpPr>
        <p:grpSpPr>
          <a:xfrm>
            <a:off x="6371912" y="1053755"/>
            <a:ext cx="298591" cy="365773"/>
            <a:chOff x="713506" y="2846656"/>
            <a:chExt cx="387376" cy="468220"/>
          </a:xfrm>
        </p:grpSpPr>
        <p:sp>
          <p:nvSpPr>
            <p:cNvPr id="424" name="Google Shape;424;p40"/>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D1567ED3-294A-FC6B-D67A-0C5903C15775}"/>
              </a:ext>
            </a:extLst>
          </p:cNvPr>
          <p:cNvSpPr txBox="1"/>
          <p:nvPr/>
        </p:nvSpPr>
        <p:spPr>
          <a:xfrm>
            <a:off x="958234" y="922051"/>
            <a:ext cx="3060453"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1.1. Lý do thực hiện dự án</a:t>
            </a:r>
          </a:p>
        </p:txBody>
      </p:sp>
      <p:sp>
        <p:nvSpPr>
          <p:cNvPr id="32" name="TextBox 31">
            <a:extLst>
              <a:ext uri="{FF2B5EF4-FFF2-40B4-BE49-F238E27FC236}">
                <a16:creationId xmlns:a16="http://schemas.microsoft.com/office/drawing/2014/main" id="{46A52F57-3FD0-8437-5B00-AEEE4B954C2D}"/>
              </a:ext>
            </a:extLst>
          </p:cNvPr>
          <p:cNvSpPr txBox="1"/>
          <p:nvPr/>
        </p:nvSpPr>
        <p:spPr>
          <a:xfrm>
            <a:off x="177502" y="1773077"/>
            <a:ext cx="1361270"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Bối cảnh</a:t>
            </a:r>
          </a:p>
        </p:txBody>
      </p:sp>
      <p:sp>
        <p:nvSpPr>
          <p:cNvPr id="33" name="TextBox 32">
            <a:extLst>
              <a:ext uri="{FF2B5EF4-FFF2-40B4-BE49-F238E27FC236}">
                <a16:creationId xmlns:a16="http://schemas.microsoft.com/office/drawing/2014/main" id="{C104B2A2-CB5A-22F4-46FC-DC8DFF065B51}"/>
              </a:ext>
            </a:extLst>
          </p:cNvPr>
          <p:cNvSpPr txBox="1"/>
          <p:nvPr/>
        </p:nvSpPr>
        <p:spPr>
          <a:xfrm>
            <a:off x="632460" y="2174736"/>
            <a:ext cx="4030980" cy="1554272"/>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Nhu cầu hợp tác và làm việc nhóm ngày càng tăng.</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Các dự án ngày càng phức tạp, đòi hỏi sự phối hợp chặt chẽ giữa các cá nhân.</a:t>
            </a:r>
          </a:p>
        </p:txBody>
      </p:sp>
      <p:pic>
        <p:nvPicPr>
          <p:cNvPr id="1026" name="Picture 2" descr="Multiracial group of young creative people in smart casual wear discussing business brainstorming meeting ideas mobile application software design project in modern office. Coworker teamwork concept.">
            <a:extLst>
              <a:ext uri="{FF2B5EF4-FFF2-40B4-BE49-F238E27FC236}">
                <a16:creationId xmlns:a16="http://schemas.microsoft.com/office/drawing/2014/main" id="{6F84BE1A-EBE2-EC32-FB72-CB9B61B24F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2229" y="1827253"/>
            <a:ext cx="4164269" cy="23415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25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250"/>
                                        <p:tgtEl>
                                          <p:spTgt spid="32"/>
                                        </p:tgtEl>
                                      </p:cBhvr>
                                    </p:animEffect>
                                    <p:anim calcmode="lin" valueType="num">
                                      <p:cBhvr>
                                        <p:cTn id="13" dur="250" fill="hold"/>
                                        <p:tgtEl>
                                          <p:spTgt spid="32"/>
                                        </p:tgtEl>
                                        <p:attrNameLst>
                                          <p:attrName>ppt_x</p:attrName>
                                        </p:attrNameLst>
                                      </p:cBhvr>
                                      <p:tavLst>
                                        <p:tav tm="0">
                                          <p:val>
                                            <p:strVal val="#ppt_x"/>
                                          </p:val>
                                        </p:tav>
                                        <p:tav tm="100000">
                                          <p:val>
                                            <p:strVal val="#ppt_x"/>
                                          </p:val>
                                        </p:tav>
                                      </p:tavLst>
                                    </p:anim>
                                    <p:anim calcmode="lin" valueType="num">
                                      <p:cBhvr>
                                        <p:cTn id="14" dur="250" fill="hold"/>
                                        <p:tgtEl>
                                          <p:spTgt spid="32"/>
                                        </p:tgtEl>
                                        <p:attrNameLst>
                                          <p:attrName>ppt_y</p:attrName>
                                        </p:attrNameLst>
                                      </p:cBhvr>
                                      <p:tavLst>
                                        <p:tav tm="0">
                                          <p:val>
                                            <p:strVal val="#ppt_y+.1"/>
                                          </p:val>
                                        </p:tav>
                                        <p:tav tm="100000">
                                          <p:val>
                                            <p:strVal val="#ppt_y"/>
                                          </p:val>
                                        </p:tav>
                                      </p:tavLst>
                                    </p:anim>
                                  </p:childTnLst>
                                </p:cTn>
                              </p:par>
                            </p:childTnLst>
                          </p:cTn>
                        </p:par>
                        <p:par>
                          <p:cTn id="15" fill="hold">
                            <p:stCondLst>
                              <p:cond delay="250"/>
                            </p:stCondLst>
                            <p:childTnLst>
                              <p:par>
                                <p:cTn id="16" presetID="2" presetClass="entr" presetSubtype="8"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additive="base">
                                        <p:cTn id="18" dur="250" fill="hold"/>
                                        <p:tgtEl>
                                          <p:spTgt spid="33"/>
                                        </p:tgtEl>
                                        <p:attrNameLst>
                                          <p:attrName>ppt_x</p:attrName>
                                        </p:attrNameLst>
                                      </p:cBhvr>
                                      <p:tavLst>
                                        <p:tav tm="0">
                                          <p:val>
                                            <p:strVal val="0-#ppt_w/2"/>
                                          </p:val>
                                        </p:tav>
                                        <p:tav tm="100000">
                                          <p:val>
                                            <p:strVal val="#ppt_x"/>
                                          </p:val>
                                        </p:tav>
                                      </p:tavLst>
                                    </p:anim>
                                    <p:anim calcmode="lin" valueType="num">
                                      <p:cBhvr additive="base">
                                        <p:cTn id="19" dur="250" fill="hold"/>
                                        <p:tgtEl>
                                          <p:spTgt spid="33"/>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1026"/>
                                        </p:tgtEl>
                                        <p:attrNameLst>
                                          <p:attrName>style.visibility</p:attrName>
                                        </p:attrNameLst>
                                      </p:cBhvr>
                                      <p:to>
                                        <p:strVal val="visible"/>
                                      </p:to>
                                    </p:set>
                                    <p:anim calcmode="lin" valueType="num">
                                      <p:cBhvr additive="base">
                                        <p:cTn id="22" dur="250" fill="hold"/>
                                        <p:tgtEl>
                                          <p:spTgt spid="1026"/>
                                        </p:tgtEl>
                                        <p:attrNameLst>
                                          <p:attrName>ppt_x</p:attrName>
                                        </p:attrNameLst>
                                      </p:cBhvr>
                                      <p:tavLst>
                                        <p:tav tm="0">
                                          <p:val>
                                            <p:strVal val="1+#ppt_w/2"/>
                                          </p:val>
                                        </p:tav>
                                        <p:tav tm="100000">
                                          <p:val>
                                            <p:strVal val="#ppt_x"/>
                                          </p:val>
                                        </p:tav>
                                      </p:tavLst>
                                    </p:anim>
                                    <p:anim calcmode="lin" valueType="num">
                                      <p:cBhvr additive="base">
                                        <p:cTn id="23" dur="250" fill="hold"/>
                                        <p:tgtEl>
                                          <p:spTgt spid="1026"/>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250"/>
                                        <p:tgtEl>
                                          <p:spTgt spid="32"/>
                                        </p:tgtEl>
                                      </p:cBhvr>
                                    </p:animEffect>
                                    <p:set>
                                      <p:cBhvr>
                                        <p:cTn id="28" dur="1" fill="hold">
                                          <p:stCondLst>
                                            <p:cond delay="249"/>
                                          </p:stCondLst>
                                        </p:cTn>
                                        <p:tgtEl>
                                          <p:spTgt spid="32"/>
                                        </p:tgtEl>
                                        <p:attrNameLst>
                                          <p:attrName>style.visibility</p:attrName>
                                        </p:attrNameLst>
                                      </p:cBhvr>
                                      <p:to>
                                        <p:strVal val="hidden"/>
                                      </p:to>
                                    </p:set>
                                  </p:childTnLst>
                                </p:cTn>
                              </p:par>
                              <p:par>
                                <p:cTn id="29" presetID="10" presetClass="exit" presetSubtype="0" fill="hold" grpId="1" nodeType="withEffect">
                                  <p:stCondLst>
                                    <p:cond delay="0"/>
                                  </p:stCondLst>
                                  <p:childTnLst>
                                    <p:animEffect transition="out" filter="fade">
                                      <p:cBhvr>
                                        <p:cTn id="30" dur="250"/>
                                        <p:tgtEl>
                                          <p:spTgt spid="33"/>
                                        </p:tgtEl>
                                      </p:cBhvr>
                                    </p:animEffect>
                                    <p:set>
                                      <p:cBhvr>
                                        <p:cTn id="31" dur="1" fill="hold">
                                          <p:stCondLst>
                                            <p:cond delay="249"/>
                                          </p:stCondLst>
                                        </p:cTn>
                                        <p:tgtEl>
                                          <p:spTgt spid="33"/>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250"/>
                                        <p:tgtEl>
                                          <p:spTgt spid="1026"/>
                                        </p:tgtEl>
                                      </p:cBhvr>
                                    </p:animEffect>
                                    <p:set>
                                      <p:cBhvr>
                                        <p:cTn id="34" dur="1" fill="hold">
                                          <p:stCondLst>
                                            <p:cond delay="24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2" grpId="1"/>
      <p:bldP spid="33" grpId="0"/>
      <p:bldP spid="3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3357CEF9-2395-8A85-9509-375A018765CF}"/>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E0EE6FB2-F089-5A98-A456-74279A9CA2BE}"/>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2C9D6AE0-A479-C264-A548-155DE566C106}"/>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C5C5AC26-DF51-BE7E-0BA1-A153BE321803}"/>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74661F48-7E6C-449E-F2EB-DAC61E0FD4D8}"/>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EC535303-2264-4DE2-64BC-4D48852E7F1E}"/>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DB0D2865-F100-A29D-DABE-679DB2187AFC}"/>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FD8637B9-2053-AEB5-DA7E-27D3EB3DE413}"/>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B4D980F5-A99D-94F8-CE14-B04BBB272B0C}"/>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3E0167F1-5460-8D07-4AB7-64EFAF2138CC}"/>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9E593BD4-A6FD-F597-E889-86C210607098}"/>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97C9136F-E03B-A1FD-8387-6C84AD0C4E64}"/>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A9EEE65E-6E87-C19C-F9DF-F59BCFDE834D}"/>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DE70DE1A-C8DF-E724-32A8-C78F1BAE2736}"/>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FC888405-5A9C-E981-B8E9-D6A11B2B95FF}"/>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BB5194E0-F50D-E519-973A-6FA378C18D98}"/>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201D8BB2-94B4-1E86-2C5F-FD797FFFB28E}"/>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FACC553F-664A-501E-2F60-587C5309709F}"/>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C282E432-7430-F40D-8681-ED3EABBDA3CB}"/>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B2976172-3BA2-F776-F8CE-619239C4A378}"/>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7D2664E8-4501-A601-56A4-9F243B5441FF}"/>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F4D5C593-9821-9071-371B-BF6B61344FFC}"/>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076E23CE-ED41-F8CF-7C1D-7AD5DDBCEA89}"/>
              </a:ext>
            </a:extLst>
          </p:cNvPr>
          <p:cNvSpPr txBox="1"/>
          <p:nvPr/>
        </p:nvSpPr>
        <p:spPr>
          <a:xfrm>
            <a:off x="958234" y="922051"/>
            <a:ext cx="3060453"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1.1. Lý do thực hiện dự án</a:t>
            </a:r>
          </a:p>
        </p:txBody>
      </p:sp>
      <p:sp>
        <p:nvSpPr>
          <p:cNvPr id="32" name="TextBox 31">
            <a:extLst>
              <a:ext uri="{FF2B5EF4-FFF2-40B4-BE49-F238E27FC236}">
                <a16:creationId xmlns:a16="http://schemas.microsoft.com/office/drawing/2014/main" id="{7103CD41-477A-A9AD-BD01-4FE5F37F27AE}"/>
              </a:ext>
            </a:extLst>
          </p:cNvPr>
          <p:cNvSpPr txBox="1"/>
          <p:nvPr/>
        </p:nvSpPr>
        <p:spPr>
          <a:xfrm>
            <a:off x="177502" y="1773077"/>
            <a:ext cx="1593706"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Thực trạng</a:t>
            </a:r>
          </a:p>
        </p:txBody>
      </p:sp>
      <p:sp>
        <p:nvSpPr>
          <p:cNvPr id="33" name="TextBox 32">
            <a:extLst>
              <a:ext uri="{FF2B5EF4-FFF2-40B4-BE49-F238E27FC236}">
                <a16:creationId xmlns:a16="http://schemas.microsoft.com/office/drawing/2014/main" id="{1C6A8BC8-623F-5832-3B06-CD3EF7A774D9}"/>
              </a:ext>
            </a:extLst>
          </p:cNvPr>
          <p:cNvSpPr txBox="1"/>
          <p:nvPr/>
        </p:nvSpPr>
        <p:spPr>
          <a:xfrm>
            <a:off x="632460" y="2174736"/>
            <a:ext cx="4389120" cy="1277273"/>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Thiếu hệ thống quản lý công việc hiệu quả.</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Giao tiếp kém hiệu quả giữa các thành viên trong nhóm.</a:t>
            </a:r>
          </a:p>
        </p:txBody>
      </p:sp>
      <p:pic>
        <p:nvPicPr>
          <p:cNvPr id="1026" name="Picture 2">
            <a:extLst>
              <a:ext uri="{FF2B5EF4-FFF2-40B4-BE49-F238E27FC236}">
                <a16:creationId xmlns:a16="http://schemas.microsoft.com/office/drawing/2014/main" id="{A8A9E135-EBCB-72DA-23D0-FAC7276A3399}"/>
              </a:ext>
            </a:extLst>
          </p:cNvPr>
          <p:cNvPicPr>
            <a:picLocks noChangeAspect="1" noChangeArrowheads="1"/>
          </p:cNvPicPr>
          <p:nvPr/>
        </p:nvPicPr>
        <p:blipFill>
          <a:blip r:embed="rId3"/>
          <a:srcRect/>
          <a:stretch/>
        </p:blipFill>
        <p:spPr bwMode="auto">
          <a:xfrm>
            <a:off x="5128185" y="1827253"/>
            <a:ext cx="3512356" cy="2341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179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250"/>
                                        <p:tgtEl>
                                          <p:spTgt spid="32"/>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250" fill="hold"/>
                                        <p:tgtEl>
                                          <p:spTgt spid="33"/>
                                        </p:tgtEl>
                                        <p:attrNameLst>
                                          <p:attrName>ppt_x</p:attrName>
                                        </p:attrNameLst>
                                      </p:cBhvr>
                                      <p:tavLst>
                                        <p:tav tm="0">
                                          <p:val>
                                            <p:strVal val="0-#ppt_w/2"/>
                                          </p:val>
                                        </p:tav>
                                        <p:tav tm="100000">
                                          <p:val>
                                            <p:strVal val="#ppt_x"/>
                                          </p:val>
                                        </p:tav>
                                      </p:tavLst>
                                    </p:anim>
                                    <p:anim calcmode="lin" valueType="num">
                                      <p:cBhvr additive="base">
                                        <p:cTn id="12" dur="250" fill="hold"/>
                                        <p:tgtEl>
                                          <p:spTgt spid="3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anim calcmode="lin" valueType="num">
                                      <p:cBhvr additive="base">
                                        <p:cTn id="15" dur="250" fill="hold"/>
                                        <p:tgtEl>
                                          <p:spTgt spid="1026"/>
                                        </p:tgtEl>
                                        <p:attrNameLst>
                                          <p:attrName>ppt_x</p:attrName>
                                        </p:attrNameLst>
                                      </p:cBhvr>
                                      <p:tavLst>
                                        <p:tav tm="0">
                                          <p:val>
                                            <p:strVal val="1+#ppt_w/2"/>
                                          </p:val>
                                        </p:tav>
                                        <p:tav tm="100000">
                                          <p:val>
                                            <p:strVal val="#ppt_x"/>
                                          </p:val>
                                        </p:tav>
                                      </p:tavLst>
                                    </p:anim>
                                    <p:anim calcmode="lin" valueType="num">
                                      <p:cBhvr additive="base">
                                        <p:cTn id="16" dur="250" fill="hold"/>
                                        <p:tgtEl>
                                          <p:spTgt spid="1026"/>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250"/>
                                        <p:tgtEl>
                                          <p:spTgt spid="32"/>
                                        </p:tgtEl>
                                      </p:cBhvr>
                                    </p:animEffect>
                                    <p:set>
                                      <p:cBhvr>
                                        <p:cTn id="21" dur="1" fill="hold">
                                          <p:stCondLst>
                                            <p:cond delay="249"/>
                                          </p:stCondLst>
                                        </p:cTn>
                                        <p:tgtEl>
                                          <p:spTgt spid="32"/>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33"/>
                                        </p:tgtEl>
                                      </p:cBhvr>
                                    </p:animEffect>
                                    <p:set>
                                      <p:cBhvr>
                                        <p:cTn id="24" dur="1" fill="hold">
                                          <p:stCondLst>
                                            <p:cond delay="249"/>
                                          </p:stCondLst>
                                        </p:cTn>
                                        <p:tgtEl>
                                          <p:spTgt spid="33"/>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250"/>
                                        <p:tgtEl>
                                          <p:spTgt spid="1026"/>
                                        </p:tgtEl>
                                      </p:cBhvr>
                                    </p:animEffect>
                                    <p:set>
                                      <p:cBhvr>
                                        <p:cTn id="27" dur="1" fill="hold">
                                          <p:stCondLst>
                                            <p:cond delay="24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P spid="33" grpId="0"/>
      <p:bldP spid="3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3E8F665A-7B20-E181-8B92-C0915EFCCC19}"/>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7A4E1F31-AA81-05F1-96DA-AD6BF86C4C0C}"/>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4A1A6E79-5DC8-AE6B-2A76-302AEB89676B}"/>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78D3A7AA-4A94-7297-FF1B-D3C3CCB90EE3}"/>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BC187C1D-7289-BDAF-38E8-3B86D0780C8F}"/>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784776D0-00B7-A704-3049-6F3069A5BC3F}"/>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D16D7D2B-9416-6E11-20C2-6C5AE265E60D}"/>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72F4A52E-1C55-4297-34D1-A4D1B07BF4EF}"/>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7C663B3B-A410-85AD-E6F9-76F2AA112A06}"/>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993D471F-BB44-30D9-C51F-331592DD89F7}"/>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5CC3F459-A403-F901-A0F6-36CD772FC085}"/>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15083998-CE85-66E5-8BC2-6FAD0F774089}"/>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EBF419EC-3891-B772-650B-4E66F7ABAC67}"/>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74A1D4DD-0E61-500D-91DA-C5366DC4ED2F}"/>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D795AD7F-D0E3-B7D1-0792-D3FCEBFCB1B1}"/>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A3A531CA-91A2-0BED-80CE-38A841D041D5}"/>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EBCCC8EB-F315-2927-0850-A0A68D5FD4A6}"/>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585876B9-5DEA-8458-8387-F3DEA1F42F99}"/>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97ED6A5F-F491-B82E-E319-88561411BC8B}"/>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0F4ABBDC-4E42-5CA9-9660-2E972BD4B2A6}"/>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53699515-CAA6-F505-78F9-623C02D2FC98}"/>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0283B6C5-4487-7741-33B0-6B4D1833E746}"/>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3985CBA1-B66C-B220-70C2-1F79E66E20F5}"/>
              </a:ext>
            </a:extLst>
          </p:cNvPr>
          <p:cNvSpPr txBox="1"/>
          <p:nvPr/>
        </p:nvSpPr>
        <p:spPr>
          <a:xfrm>
            <a:off x="958234" y="922051"/>
            <a:ext cx="3060453"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1.1. Lý do thực hiện dự án</a:t>
            </a:r>
          </a:p>
        </p:txBody>
      </p:sp>
      <p:sp>
        <p:nvSpPr>
          <p:cNvPr id="32" name="TextBox 31">
            <a:extLst>
              <a:ext uri="{FF2B5EF4-FFF2-40B4-BE49-F238E27FC236}">
                <a16:creationId xmlns:a16="http://schemas.microsoft.com/office/drawing/2014/main" id="{51EC624E-A45B-F2DA-3A77-1D03C7E1059B}"/>
              </a:ext>
            </a:extLst>
          </p:cNvPr>
          <p:cNvSpPr txBox="1"/>
          <p:nvPr/>
        </p:nvSpPr>
        <p:spPr>
          <a:xfrm>
            <a:off x="177502" y="1773077"/>
            <a:ext cx="2666114"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Vấn đề cần giải quyết</a:t>
            </a:r>
          </a:p>
        </p:txBody>
      </p:sp>
      <p:sp>
        <p:nvSpPr>
          <p:cNvPr id="33" name="TextBox 32">
            <a:extLst>
              <a:ext uri="{FF2B5EF4-FFF2-40B4-BE49-F238E27FC236}">
                <a16:creationId xmlns:a16="http://schemas.microsoft.com/office/drawing/2014/main" id="{3FAF16D2-A34F-41BB-674E-61EB7FA5B24C}"/>
              </a:ext>
            </a:extLst>
          </p:cNvPr>
          <p:cNvSpPr txBox="1"/>
          <p:nvPr/>
        </p:nvSpPr>
        <p:spPr>
          <a:xfrm>
            <a:off x="632460" y="2174736"/>
            <a:ext cx="4389120" cy="2185214"/>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Nâng cao hiệu quả công việc thông qua việc quản lý công việc theo nhóm hiệu quả.</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Tăng cường sự phối hợp và giao tiếp giữa các thành viên trong nhóm.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Hỗ trợ xử lý xung đột trong quá trình làm việc nhóm.</a:t>
            </a:r>
          </a:p>
        </p:txBody>
      </p:sp>
      <p:pic>
        <p:nvPicPr>
          <p:cNvPr id="1026" name="Picture 2">
            <a:extLst>
              <a:ext uri="{FF2B5EF4-FFF2-40B4-BE49-F238E27FC236}">
                <a16:creationId xmlns:a16="http://schemas.microsoft.com/office/drawing/2014/main" id="{52AD24A3-0093-746E-FE51-D1628EF0D39E}"/>
              </a:ext>
            </a:extLst>
          </p:cNvPr>
          <p:cNvPicPr>
            <a:picLocks noChangeAspect="1" noChangeArrowheads="1"/>
          </p:cNvPicPr>
          <p:nvPr/>
        </p:nvPicPr>
        <p:blipFill>
          <a:blip r:embed="rId3"/>
          <a:srcRect/>
          <a:stretch/>
        </p:blipFill>
        <p:spPr bwMode="auto">
          <a:xfrm>
            <a:off x="5128185" y="1827253"/>
            <a:ext cx="3512356" cy="2341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2586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250"/>
                                        <p:tgtEl>
                                          <p:spTgt spid="32"/>
                                        </p:tgtEl>
                                      </p:cBhvr>
                                    </p:animEffect>
                                  </p:childTnLst>
                                </p:cTn>
                              </p:par>
                            </p:childTnLst>
                          </p:cTn>
                        </p:par>
                        <p:par>
                          <p:cTn id="8" fill="hold">
                            <p:stCondLst>
                              <p:cond delay="250"/>
                            </p:stCondLst>
                            <p:childTnLst>
                              <p:par>
                                <p:cTn id="9" presetID="2" presetClass="entr" presetSubtype="8"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250" fill="hold"/>
                                        <p:tgtEl>
                                          <p:spTgt spid="33"/>
                                        </p:tgtEl>
                                        <p:attrNameLst>
                                          <p:attrName>ppt_x</p:attrName>
                                        </p:attrNameLst>
                                      </p:cBhvr>
                                      <p:tavLst>
                                        <p:tav tm="0">
                                          <p:val>
                                            <p:strVal val="0-#ppt_w/2"/>
                                          </p:val>
                                        </p:tav>
                                        <p:tav tm="100000">
                                          <p:val>
                                            <p:strVal val="#ppt_x"/>
                                          </p:val>
                                        </p:tav>
                                      </p:tavLst>
                                    </p:anim>
                                    <p:anim calcmode="lin" valueType="num">
                                      <p:cBhvr additive="base">
                                        <p:cTn id="12" dur="250" fill="hold"/>
                                        <p:tgtEl>
                                          <p:spTgt spid="3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26"/>
                                        </p:tgtEl>
                                        <p:attrNameLst>
                                          <p:attrName>style.visibility</p:attrName>
                                        </p:attrNameLst>
                                      </p:cBhvr>
                                      <p:to>
                                        <p:strVal val="visible"/>
                                      </p:to>
                                    </p:set>
                                    <p:anim calcmode="lin" valueType="num">
                                      <p:cBhvr additive="base">
                                        <p:cTn id="15" dur="250" fill="hold"/>
                                        <p:tgtEl>
                                          <p:spTgt spid="1026"/>
                                        </p:tgtEl>
                                        <p:attrNameLst>
                                          <p:attrName>ppt_x</p:attrName>
                                        </p:attrNameLst>
                                      </p:cBhvr>
                                      <p:tavLst>
                                        <p:tav tm="0">
                                          <p:val>
                                            <p:strVal val="1+#ppt_w/2"/>
                                          </p:val>
                                        </p:tav>
                                        <p:tav tm="100000">
                                          <p:val>
                                            <p:strVal val="#ppt_x"/>
                                          </p:val>
                                        </p:tav>
                                      </p:tavLst>
                                    </p:anim>
                                    <p:anim calcmode="lin" valueType="num">
                                      <p:cBhvr additive="base">
                                        <p:cTn id="16" dur="250" fill="hold"/>
                                        <p:tgtEl>
                                          <p:spTgt spid="1026"/>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250"/>
                                        <p:tgtEl>
                                          <p:spTgt spid="31"/>
                                        </p:tgtEl>
                                      </p:cBhvr>
                                    </p:animEffect>
                                    <p:set>
                                      <p:cBhvr>
                                        <p:cTn id="21" dur="1" fill="hold">
                                          <p:stCondLst>
                                            <p:cond delay="249"/>
                                          </p:stCondLst>
                                        </p:cTn>
                                        <p:tgtEl>
                                          <p:spTgt spid="31"/>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250"/>
                                        <p:tgtEl>
                                          <p:spTgt spid="32"/>
                                        </p:tgtEl>
                                      </p:cBhvr>
                                    </p:animEffect>
                                    <p:set>
                                      <p:cBhvr>
                                        <p:cTn id="24" dur="1" fill="hold">
                                          <p:stCondLst>
                                            <p:cond delay="249"/>
                                          </p:stCondLst>
                                        </p:cTn>
                                        <p:tgtEl>
                                          <p:spTgt spid="32"/>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250"/>
                                        <p:tgtEl>
                                          <p:spTgt spid="33"/>
                                        </p:tgtEl>
                                      </p:cBhvr>
                                    </p:animEffect>
                                    <p:set>
                                      <p:cBhvr>
                                        <p:cTn id="27" dur="1" fill="hold">
                                          <p:stCondLst>
                                            <p:cond delay="249"/>
                                          </p:stCondLst>
                                        </p:cTn>
                                        <p:tgtEl>
                                          <p:spTgt spid="33"/>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250"/>
                                        <p:tgtEl>
                                          <p:spTgt spid="1026"/>
                                        </p:tgtEl>
                                      </p:cBhvr>
                                    </p:animEffect>
                                    <p:set>
                                      <p:cBhvr>
                                        <p:cTn id="30" dur="1" fill="hold">
                                          <p:stCondLst>
                                            <p:cond delay="249"/>
                                          </p:stCondLst>
                                        </p:cTn>
                                        <p:tgtEl>
                                          <p:spTgt spid="10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2" grpId="1"/>
      <p:bldP spid="33" grpId="0"/>
      <p:bldP spid="3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a:extLst>
            <a:ext uri="{FF2B5EF4-FFF2-40B4-BE49-F238E27FC236}">
              <a16:creationId xmlns:a16="http://schemas.microsoft.com/office/drawing/2014/main" id="{8C3AB16A-61CA-8CD0-1E9E-C0153909198D}"/>
            </a:ext>
          </a:extLst>
        </p:cNvPr>
        <p:cNvGrpSpPr/>
        <p:nvPr/>
      </p:nvGrpSpPr>
      <p:grpSpPr>
        <a:xfrm>
          <a:off x="0" y="0"/>
          <a:ext cx="0" cy="0"/>
          <a:chOff x="0" y="0"/>
          <a:chExt cx="0" cy="0"/>
        </a:xfrm>
      </p:grpSpPr>
      <p:sp>
        <p:nvSpPr>
          <p:cNvPr id="413" name="Google Shape;413;p40">
            <a:extLst>
              <a:ext uri="{FF2B5EF4-FFF2-40B4-BE49-F238E27FC236}">
                <a16:creationId xmlns:a16="http://schemas.microsoft.com/office/drawing/2014/main" id="{B768DF32-2CC4-BB4C-E325-39CB368BAD2D}"/>
              </a:ext>
            </a:extLst>
          </p:cNvPr>
          <p:cNvSpPr txBox="1">
            <a:spLocks noGrp="1"/>
          </p:cNvSpPr>
          <p:nvPr>
            <p:ph type="title"/>
          </p:nvPr>
        </p:nvSpPr>
        <p:spPr>
          <a:xfrm>
            <a:off x="720000" y="407675"/>
            <a:ext cx="7704000" cy="610200"/>
          </a:xfrm>
          <a:prstGeom prst="rect">
            <a:avLst/>
          </a:prstGeom>
        </p:spPr>
        <p:txBody>
          <a:bodyPr spcFirstLastPara="1" wrap="square" lIns="91425" tIns="91425" rIns="91425" bIns="91425" anchor="ctr" anchorCtr="0">
            <a:noAutofit/>
          </a:bodyPr>
          <a:lstStyle/>
          <a:p>
            <a:pPr algn="l"/>
            <a:r>
              <a:rPr lang="vi-VN" b="1">
                <a:latin typeface="Roboto" panose="02000000000000000000" pitchFamily="2" charset="0"/>
                <a:ea typeface="Roboto" panose="02000000000000000000" pitchFamily="2" charset="0"/>
              </a:rPr>
              <a:t>1. Mô tả dự án</a:t>
            </a:r>
            <a:endParaRPr b="1">
              <a:latin typeface="Roboto" panose="02000000000000000000" pitchFamily="2" charset="0"/>
              <a:ea typeface="Roboto" panose="02000000000000000000" pitchFamily="2" charset="0"/>
            </a:endParaRPr>
          </a:p>
        </p:txBody>
      </p:sp>
      <p:grpSp>
        <p:nvGrpSpPr>
          <p:cNvPr id="418" name="Google Shape;418;p40">
            <a:extLst>
              <a:ext uri="{FF2B5EF4-FFF2-40B4-BE49-F238E27FC236}">
                <a16:creationId xmlns:a16="http://schemas.microsoft.com/office/drawing/2014/main" id="{FA1D4157-D232-E792-0573-3EB25516945D}"/>
              </a:ext>
            </a:extLst>
          </p:cNvPr>
          <p:cNvGrpSpPr/>
          <p:nvPr/>
        </p:nvGrpSpPr>
        <p:grpSpPr>
          <a:xfrm>
            <a:off x="2421445" y="1053767"/>
            <a:ext cx="414548" cy="365767"/>
            <a:chOff x="2494590" y="3359787"/>
            <a:chExt cx="472150" cy="421342"/>
          </a:xfrm>
        </p:grpSpPr>
        <p:sp>
          <p:nvSpPr>
            <p:cNvPr id="419" name="Google Shape;419;p40">
              <a:extLst>
                <a:ext uri="{FF2B5EF4-FFF2-40B4-BE49-F238E27FC236}">
                  <a16:creationId xmlns:a16="http://schemas.microsoft.com/office/drawing/2014/main" id="{5EC66D8B-FCBC-F188-CBA1-4A876BD8917E}"/>
                </a:ext>
              </a:extLst>
            </p:cNvPr>
            <p:cNvSpPr/>
            <p:nvPr/>
          </p:nvSpPr>
          <p:spPr>
            <a:xfrm>
              <a:off x="2494590" y="3359787"/>
              <a:ext cx="472150" cy="421342"/>
            </a:xfrm>
            <a:custGeom>
              <a:avLst/>
              <a:gdLst/>
              <a:ahLst/>
              <a:cxnLst/>
              <a:rect l="l" t="t" r="r" b="b"/>
              <a:pathLst>
                <a:path w="1682" h="1501" extrusionOk="0">
                  <a:moveTo>
                    <a:pt x="1626" y="803"/>
                  </a:moveTo>
                  <a:lnTo>
                    <a:pt x="1626" y="803"/>
                  </a:lnTo>
                  <a:cubicBezTo>
                    <a:pt x="1626" y="800"/>
                    <a:pt x="1626" y="797"/>
                    <a:pt x="1626" y="793"/>
                  </a:cubicBezTo>
                  <a:cubicBezTo>
                    <a:pt x="1626" y="732"/>
                    <a:pt x="1626" y="732"/>
                    <a:pt x="1626" y="732"/>
                  </a:cubicBezTo>
                  <a:cubicBezTo>
                    <a:pt x="1626" y="706"/>
                    <a:pt x="1609" y="683"/>
                    <a:pt x="1584" y="676"/>
                  </a:cubicBezTo>
                  <a:cubicBezTo>
                    <a:pt x="1584" y="672"/>
                    <a:pt x="1586" y="667"/>
                    <a:pt x="1586" y="664"/>
                  </a:cubicBezTo>
                  <a:cubicBezTo>
                    <a:pt x="1586" y="603"/>
                    <a:pt x="1586" y="603"/>
                    <a:pt x="1586" y="603"/>
                  </a:cubicBezTo>
                  <a:cubicBezTo>
                    <a:pt x="1586" y="573"/>
                    <a:pt x="1562" y="548"/>
                    <a:pt x="1534" y="545"/>
                  </a:cubicBezTo>
                  <a:cubicBezTo>
                    <a:pt x="1534" y="540"/>
                    <a:pt x="1535" y="537"/>
                    <a:pt x="1535" y="534"/>
                  </a:cubicBezTo>
                  <a:cubicBezTo>
                    <a:pt x="1535" y="473"/>
                    <a:pt x="1535" y="473"/>
                    <a:pt x="1535" y="473"/>
                  </a:cubicBezTo>
                  <a:cubicBezTo>
                    <a:pt x="1535" y="470"/>
                    <a:pt x="1534" y="467"/>
                    <a:pt x="1534" y="464"/>
                  </a:cubicBezTo>
                  <a:cubicBezTo>
                    <a:pt x="1554" y="464"/>
                    <a:pt x="1554" y="464"/>
                    <a:pt x="1554" y="464"/>
                  </a:cubicBezTo>
                  <a:cubicBezTo>
                    <a:pt x="1587" y="464"/>
                    <a:pt x="1613" y="436"/>
                    <a:pt x="1613" y="404"/>
                  </a:cubicBezTo>
                  <a:cubicBezTo>
                    <a:pt x="1613" y="343"/>
                    <a:pt x="1613" y="343"/>
                    <a:pt x="1613" y="343"/>
                  </a:cubicBezTo>
                  <a:cubicBezTo>
                    <a:pt x="1613" y="310"/>
                    <a:pt x="1587" y="284"/>
                    <a:pt x="1554" y="284"/>
                  </a:cubicBezTo>
                  <a:cubicBezTo>
                    <a:pt x="1530" y="284"/>
                    <a:pt x="1530" y="284"/>
                    <a:pt x="1530" y="284"/>
                  </a:cubicBezTo>
                  <a:cubicBezTo>
                    <a:pt x="1530" y="281"/>
                    <a:pt x="1531" y="277"/>
                    <a:pt x="1531" y="274"/>
                  </a:cubicBezTo>
                  <a:cubicBezTo>
                    <a:pt x="1531" y="214"/>
                    <a:pt x="1531" y="214"/>
                    <a:pt x="1531" y="214"/>
                  </a:cubicBezTo>
                  <a:cubicBezTo>
                    <a:pt x="1531" y="181"/>
                    <a:pt x="1503" y="155"/>
                    <a:pt x="1472" y="155"/>
                  </a:cubicBezTo>
                  <a:cubicBezTo>
                    <a:pt x="867" y="155"/>
                    <a:pt x="867" y="155"/>
                    <a:pt x="867" y="155"/>
                  </a:cubicBezTo>
                  <a:cubicBezTo>
                    <a:pt x="834" y="155"/>
                    <a:pt x="809" y="181"/>
                    <a:pt x="809" y="214"/>
                  </a:cubicBezTo>
                  <a:cubicBezTo>
                    <a:pt x="809" y="274"/>
                    <a:pt x="809" y="274"/>
                    <a:pt x="809" y="274"/>
                  </a:cubicBezTo>
                  <a:cubicBezTo>
                    <a:pt x="809" y="307"/>
                    <a:pt x="834" y="333"/>
                    <a:pt x="867" y="333"/>
                  </a:cubicBezTo>
                  <a:cubicBezTo>
                    <a:pt x="891" y="333"/>
                    <a:pt x="891" y="333"/>
                    <a:pt x="891" y="333"/>
                  </a:cubicBezTo>
                  <a:cubicBezTo>
                    <a:pt x="891" y="336"/>
                    <a:pt x="890" y="340"/>
                    <a:pt x="890" y="343"/>
                  </a:cubicBezTo>
                  <a:cubicBezTo>
                    <a:pt x="890" y="404"/>
                    <a:pt x="890" y="404"/>
                    <a:pt x="890" y="404"/>
                  </a:cubicBezTo>
                  <a:cubicBezTo>
                    <a:pt x="890" y="408"/>
                    <a:pt x="891" y="411"/>
                    <a:pt x="891" y="414"/>
                  </a:cubicBezTo>
                  <a:cubicBezTo>
                    <a:pt x="871" y="414"/>
                    <a:pt x="871" y="414"/>
                    <a:pt x="871" y="414"/>
                  </a:cubicBezTo>
                  <a:cubicBezTo>
                    <a:pt x="838" y="414"/>
                    <a:pt x="812" y="441"/>
                    <a:pt x="812" y="473"/>
                  </a:cubicBezTo>
                  <a:cubicBezTo>
                    <a:pt x="812" y="534"/>
                    <a:pt x="812" y="534"/>
                    <a:pt x="812" y="534"/>
                  </a:cubicBezTo>
                  <a:cubicBezTo>
                    <a:pt x="812" y="564"/>
                    <a:pt x="835" y="588"/>
                    <a:pt x="864" y="593"/>
                  </a:cubicBezTo>
                  <a:cubicBezTo>
                    <a:pt x="864" y="596"/>
                    <a:pt x="862" y="599"/>
                    <a:pt x="862" y="603"/>
                  </a:cubicBezTo>
                  <a:cubicBezTo>
                    <a:pt x="862" y="664"/>
                    <a:pt x="862" y="664"/>
                    <a:pt x="862" y="664"/>
                  </a:cubicBezTo>
                  <a:cubicBezTo>
                    <a:pt x="862" y="690"/>
                    <a:pt x="881" y="713"/>
                    <a:pt x="905" y="720"/>
                  </a:cubicBezTo>
                  <a:cubicBezTo>
                    <a:pt x="904" y="724"/>
                    <a:pt x="904" y="729"/>
                    <a:pt x="904" y="732"/>
                  </a:cubicBezTo>
                  <a:cubicBezTo>
                    <a:pt x="904" y="778"/>
                    <a:pt x="904" y="778"/>
                    <a:pt x="904" y="778"/>
                  </a:cubicBezTo>
                  <a:cubicBezTo>
                    <a:pt x="899" y="778"/>
                    <a:pt x="893" y="778"/>
                    <a:pt x="888" y="778"/>
                  </a:cubicBezTo>
                  <a:cubicBezTo>
                    <a:pt x="864" y="778"/>
                    <a:pt x="841" y="780"/>
                    <a:pt x="818" y="785"/>
                  </a:cubicBezTo>
                  <a:cubicBezTo>
                    <a:pt x="818" y="732"/>
                    <a:pt x="818" y="732"/>
                    <a:pt x="818" y="732"/>
                  </a:cubicBezTo>
                  <a:cubicBezTo>
                    <a:pt x="818" y="700"/>
                    <a:pt x="792" y="673"/>
                    <a:pt x="759" y="673"/>
                  </a:cubicBezTo>
                  <a:cubicBezTo>
                    <a:pt x="584" y="673"/>
                    <a:pt x="584" y="673"/>
                    <a:pt x="584" y="673"/>
                  </a:cubicBezTo>
                  <a:cubicBezTo>
                    <a:pt x="692" y="610"/>
                    <a:pt x="764" y="494"/>
                    <a:pt x="764" y="362"/>
                  </a:cubicBezTo>
                  <a:cubicBezTo>
                    <a:pt x="764" y="162"/>
                    <a:pt x="602" y="0"/>
                    <a:pt x="402" y="0"/>
                  </a:cubicBezTo>
                  <a:cubicBezTo>
                    <a:pt x="203" y="0"/>
                    <a:pt x="41" y="162"/>
                    <a:pt x="41" y="362"/>
                  </a:cubicBezTo>
                  <a:cubicBezTo>
                    <a:pt x="41" y="494"/>
                    <a:pt x="113" y="610"/>
                    <a:pt x="220" y="673"/>
                  </a:cubicBezTo>
                  <a:cubicBezTo>
                    <a:pt x="155" y="673"/>
                    <a:pt x="155" y="673"/>
                    <a:pt x="155" y="673"/>
                  </a:cubicBezTo>
                  <a:cubicBezTo>
                    <a:pt x="123" y="673"/>
                    <a:pt x="97" y="700"/>
                    <a:pt x="97" y="732"/>
                  </a:cubicBezTo>
                  <a:cubicBezTo>
                    <a:pt x="97" y="793"/>
                    <a:pt x="97" y="793"/>
                    <a:pt x="97" y="793"/>
                  </a:cubicBezTo>
                  <a:cubicBezTo>
                    <a:pt x="97" y="806"/>
                    <a:pt x="100" y="817"/>
                    <a:pt x="108" y="827"/>
                  </a:cubicBezTo>
                  <a:cubicBezTo>
                    <a:pt x="100" y="837"/>
                    <a:pt x="97" y="849"/>
                    <a:pt x="97" y="862"/>
                  </a:cubicBezTo>
                  <a:cubicBezTo>
                    <a:pt x="97" y="922"/>
                    <a:pt x="97" y="922"/>
                    <a:pt x="97" y="922"/>
                  </a:cubicBezTo>
                  <a:cubicBezTo>
                    <a:pt x="97" y="926"/>
                    <a:pt x="97" y="930"/>
                    <a:pt x="97" y="933"/>
                  </a:cubicBezTo>
                  <a:cubicBezTo>
                    <a:pt x="68" y="937"/>
                    <a:pt x="46" y="962"/>
                    <a:pt x="46" y="991"/>
                  </a:cubicBezTo>
                  <a:cubicBezTo>
                    <a:pt x="46" y="1053"/>
                    <a:pt x="46" y="1053"/>
                    <a:pt x="46" y="1053"/>
                  </a:cubicBezTo>
                  <a:cubicBezTo>
                    <a:pt x="46" y="1056"/>
                    <a:pt x="46" y="1059"/>
                    <a:pt x="47" y="1064"/>
                  </a:cubicBezTo>
                  <a:cubicBezTo>
                    <a:pt x="20" y="1069"/>
                    <a:pt x="0" y="1092"/>
                    <a:pt x="0" y="1121"/>
                  </a:cubicBezTo>
                  <a:cubicBezTo>
                    <a:pt x="0" y="1182"/>
                    <a:pt x="0" y="1182"/>
                    <a:pt x="0" y="1182"/>
                  </a:cubicBezTo>
                  <a:cubicBezTo>
                    <a:pt x="0" y="1211"/>
                    <a:pt x="20" y="1235"/>
                    <a:pt x="47" y="1240"/>
                  </a:cubicBezTo>
                  <a:cubicBezTo>
                    <a:pt x="46" y="1243"/>
                    <a:pt x="46" y="1247"/>
                    <a:pt x="46" y="1251"/>
                  </a:cubicBezTo>
                  <a:cubicBezTo>
                    <a:pt x="46" y="1311"/>
                    <a:pt x="46" y="1311"/>
                    <a:pt x="46" y="1311"/>
                  </a:cubicBezTo>
                  <a:cubicBezTo>
                    <a:pt x="46" y="1325"/>
                    <a:pt x="50" y="1337"/>
                    <a:pt x="57" y="1346"/>
                  </a:cubicBezTo>
                  <a:cubicBezTo>
                    <a:pt x="50" y="1356"/>
                    <a:pt x="46" y="1367"/>
                    <a:pt x="46" y="1380"/>
                  </a:cubicBezTo>
                  <a:cubicBezTo>
                    <a:pt x="46" y="1442"/>
                    <a:pt x="46" y="1442"/>
                    <a:pt x="46" y="1442"/>
                  </a:cubicBezTo>
                  <a:cubicBezTo>
                    <a:pt x="46" y="1474"/>
                    <a:pt x="72" y="1501"/>
                    <a:pt x="104" y="1501"/>
                  </a:cubicBezTo>
                  <a:cubicBezTo>
                    <a:pt x="709" y="1501"/>
                    <a:pt x="709" y="1501"/>
                    <a:pt x="709" y="1501"/>
                  </a:cubicBezTo>
                  <a:cubicBezTo>
                    <a:pt x="729" y="1501"/>
                    <a:pt x="746" y="1491"/>
                    <a:pt x="757" y="1476"/>
                  </a:cubicBezTo>
                  <a:cubicBezTo>
                    <a:pt x="799" y="1492"/>
                    <a:pt x="842" y="1501"/>
                    <a:pt x="888" y="1501"/>
                  </a:cubicBezTo>
                  <a:cubicBezTo>
                    <a:pt x="907" y="1501"/>
                    <a:pt x="926" y="1499"/>
                    <a:pt x="945" y="1495"/>
                  </a:cubicBezTo>
                  <a:cubicBezTo>
                    <a:pt x="952" y="1499"/>
                    <a:pt x="960" y="1501"/>
                    <a:pt x="968" y="1501"/>
                  </a:cubicBezTo>
                  <a:cubicBezTo>
                    <a:pt x="1268" y="1501"/>
                    <a:pt x="1268" y="1501"/>
                    <a:pt x="1268" y="1501"/>
                  </a:cubicBezTo>
                  <a:cubicBezTo>
                    <a:pt x="1281" y="1501"/>
                    <a:pt x="1292" y="1490"/>
                    <a:pt x="1292" y="1476"/>
                  </a:cubicBezTo>
                  <a:cubicBezTo>
                    <a:pt x="1292" y="1463"/>
                    <a:pt x="1281" y="1452"/>
                    <a:pt x="1268" y="1452"/>
                  </a:cubicBezTo>
                  <a:cubicBezTo>
                    <a:pt x="1070" y="1452"/>
                    <a:pt x="1070" y="1452"/>
                    <a:pt x="1070" y="1452"/>
                  </a:cubicBezTo>
                  <a:cubicBezTo>
                    <a:pt x="1090" y="1438"/>
                    <a:pt x="1110" y="1424"/>
                    <a:pt x="1128" y="1409"/>
                  </a:cubicBezTo>
                  <a:cubicBezTo>
                    <a:pt x="1132" y="1416"/>
                    <a:pt x="1140" y="1419"/>
                    <a:pt x="1147" y="1419"/>
                  </a:cubicBezTo>
                  <a:cubicBezTo>
                    <a:pt x="1162" y="1419"/>
                    <a:pt x="1172" y="1408"/>
                    <a:pt x="1172" y="1395"/>
                  </a:cubicBezTo>
                  <a:cubicBezTo>
                    <a:pt x="1172" y="1371"/>
                    <a:pt x="1172" y="1371"/>
                    <a:pt x="1172" y="1371"/>
                  </a:cubicBezTo>
                  <a:cubicBezTo>
                    <a:pt x="1245" y="1371"/>
                    <a:pt x="1245" y="1371"/>
                    <a:pt x="1245" y="1371"/>
                  </a:cubicBezTo>
                  <a:cubicBezTo>
                    <a:pt x="1245" y="1395"/>
                    <a:pt x="1245" y="1395"/>
                    <a:pt x="1245" y="1395"/>
                  </a:cubicBezTo>
                  <a:cubicBezTo>
                    <a:pt x="1245" y="1408"/>
                    <a:pt x="1256" y="1419"/>
                    <a:pt x="1270" y="1419"/>
                  </a:cubicBezTo>
                  <a:cubicBezTo>
                    <a:pt x="1283" y="1419"/>
                    <a:pt x="1294" y="1408"/>
                    <a:pt x="1294" y="1395"/>
                  </a:cubicBezTo>
                  <a:cubicBezTo>
                    <a:pt x="1294" y="1371"/>
                    <a:pt x="1294" y="1371"/>
                    <a:pt x="1294" y="1371"/>
                  </a:cubicBezTo>
                  <a:cubicBezTo>
                    <a:pt x="1367" y="1371"/>
                    <a:pt x="1367" y="1371"/>
                    <a:pt x="1367" y="1371"/>
                  </a:cubicBezTo>
                  <a:cubicBezTo>
                    <a:pt x="1367" y="1395"/>
                    <a:pt x="1367" y="1395"/>
                    <a:pt x="1367" y="1395"/>
                  </a:cubicBezTo>
                  <a:cubicBezTo>
                    <a:pt x="1367" y="1408"/>
                    <a:pt x="1378" y="1419"/>
                    <a:pt x="1392" y="1419"/>
                  </a:cubicBezTo>
                  <a:cubicBezTo>
                    <a:pt x="1406" y="1419"/>
                    <a:pt x="1417" y="1408"/>
                    <a:pt x="1417" y="1395"/>
                  </a:cubicBezTo>
                  <a:cubicBezTo>
                    <a:pt x="1417" y="1371"/>
                    <a:pt x="1417" y="1371"/>
                    <a:pt x="1417" y="1371"/>
                  </a:cubicBezTo>
                  <a:cubicBezTo>
                    <a:pt x="1489" y="1371"/>
                    <a:pt x="1489" y="1371"/>
                    <a:pt x="1489" y="1371"/>
                  </a:cubicBezTo>
                  <a:cubicBezTo>
                    <a:pt x="1489" y="1395"/>
                    <a:pt x="1489" y="1395"/>
                    <a:pt x="1489" y="1395"/>
                  </a:cubicBezTo>
                  <a:cubicBezTo>
                    <a:pt x="1489" y="1408"/>
                    <a:pt x="1500" y="1419"/>
                    <a:pt x="1514" y="1419"/>
                  </a:cubicBezTo>
                  <a:cubicBezTo>
                    <a:pt x="1527" y="1419"/>
                    <a:pt x="1538" y="1408"/>
                    <a:pt x="1538" y="1395"/>
                  </a:cubicBezTo>
                  <a:cubicBezTo>
                    <a:pt x="1538" y="1371"/>
                    <a:pt x="1538" y="1371"/>
                    <a:pt x="1538" y="1371"/>
                  </a:cubicBezTo>
                  <a:cubicBezTo>
                    <a:pt x="1572" y="1371"/>
                    <a:pt x="1572" y="1371"/>
                    <a:pt x="1572" y="1371"/>
                  </a:cubicBezTo>
                  <a:cubicBezTo>
                    <a:pt x="1578" y="1371"/>
                    <a:pt x="1582" y="1375"/>
                    <a:pt x="1582" y="1380"/>
                  </a:cubicBezTo>
                  <a:cubicBezTo>
                    <a:pt x="1582" y="1442"/>
                    <a:pt x="1582" y="1442"/>
                    <a:pt x="1582" y="1442"/>
                  </a:cubicBezTo>
                  <a:cubicBezTo>
                    <a:pt x="1582" y="1447"/>
                    <a:pt x="1578" y="1452"/>
                    <a:pt x="1572" y="1452"/>
                  </a:cubicBezTo>
                  <a:cubicBezTo>
                    <a:pt x="1377" y="1452"/>
                    <a:pt x="1377" y="1452"/>
                    <a:pt x="1377" y="1452"/>
                  </a:cubicBezTo>
                  <a:cubicBezTo>
                    <a:pt x="1363" y="1452"/>
                    <a:pt x="1352" y="1463"/>
                    <a:pt x="1352" y="1476"/>
                  </a:cubicBezTo>
                  <a:cubicBezTo>
                    <a:pt x="1352" y="1490"/>
                    <a:pt x="1363" y="1501"/>
                    <a:pt x="1377" y="1501"/>
                  </a:cubicBezTo>
                  <a:cubicBezTo>
                    <a:pt x="1572" y="1501"/>
                    <a:pt x="1572" y="1501"/>
                    <a:pt x="1572" y="1501"/>
                  </a:cubicBezTo>
                  <a:cubicBezTo>
                    <a:pt x="1605" y="1501"/>
                    <a:pt x="1632" y="1474"/>
                    <a:pt x="1632" y="1442"/>
                  </a:cubicBezTo>
                  <a:cubicBezTo>
                    <a:pt x="1632" y="1380"/>
                    <a:pt x="1632" y="1380"/>
                    <a:pt x="1632" y="1380"/>
                  </a:cubicBezTo>
                  <a:cubicBezTo>
                    <a:pt x="1632" y="1367"/>
                    <a:pt x="1627" y="1356"/>
                    <a:pt x="1619" y="1346"/>
                  </a:cubicBezTo>
                  <a:cubicBezTo>
                    <a:pt x="1627" y="1337"/>
                    <a:pt x="1632" y="1325"/>
                    <a:pt x="1632" y="1311"/>
                  </a:cubicBezTo>
                  <a:cubicBezTo>
                    <a:pt x="1632" y="1251"/>
                    <a:pt x="1632" y="1251"/>
                    <a:pt x="1632" y="1251"/>
                  </a:cubicBezTo>
                  <a:cubicBezTo>
                    <a:pt x="1632" y="1223"/>
                    <a:pt x="1611" y="1199"/>
                    <a:pt x="1584" y="1193"/>
                  </a:cubicBezTo>
                  <a:cubicBezTo>
                    <a:pt x="1584" y="1190"/>
                    <a:pt x="1586" y="1185"/>
                    <a:pt x="1586" y="1182"/>
                  </a:cubicBezTo>
                  <a:cubicBezTo>
                    <a:pt x="1586" y="1121"/>
                    <a:pt x="1586" y="1121"/>
                    <a:pt x="1586" y="1121"/>
                  </a:cubicBezTo>
                  <a:cubicBezTo>
                    <a:pt x="1586" y="1117"/>
                    <a:pt x="1584" y="1114"/>
                    <a:pt x="1584" y="1110"/>
                  </a:cubicBezTo>
                  <a:cubicBezTo>
                    <a:pt x="1611" y="1104"/>
                    <a:pt x="1632" y="1081"/>
                    <a:pt x="1632" y="1053"/>
                  </a:cubicBezTo>
                  <a:cubicBezTo>
                    <a:pt x="1632" y="991"/>
                    <a:pt x="1632" y="991"/>
                    <a:pt x="1632" y="991"/>
                  </a:cubicBezTo>
                  <a:cubicBezTo>
                    <a:pt x="1632" y="988"/>
                    <a:pt x="1630" y="985"/>
                    <a:pt x="1630" y="982"/>
                  </a:cubicBezTo>
                  <a:cubicBezTo>
                    <a:pt x="1659" y="977"/>
                    <a:pt x="1682" y="953"/>
                    <a:pt x="1682" y="922"/>
                  </a:cubicBezTo>
                  <a:cubicBezTo>
                    <a:pt x="1682" y="862"/>
                    <a:pt x="1682" y="862"/>
                    <a:pt x="1682" y="862"/>
                  </a:cubicBezTo>
                  <a:cubicBezTo>
                    <a:pt x="1682" y="830"/>
                    <a:pt x="1657" y="804"/>
                    <a:pt x="1626" y="803"/>
                  </a:cubicBezTo>
                  <a:moveTo>
                    <a:pt x="1536" y="664"/>
                  </a:moveTo>
                  <a:lnTo>
                    <a:pt x="1536" y="664"/>
                  </a:lnTo>
                  <a:cubicBezTo>
                    <a:pt x="1536" y="668"/>
                    <a:pt x="1532" y="673"/>
                    <a:pt x="1526" y="673"/>
                  </a:cubicBezTo>
                  <a:cubicBezTo>
                    <a:pt x="922" y="673"/>
                    <a:pt x="922" y="673"/>
                    <a:pt x="922" y="673"/>
                  </a:cubicBezTo>
                  <a:cubicBezTo>
                    <a:pt x="916" y="673"/>
                    <a:pt x="912" y="668"/>
                    <a:pt x="912" y="664"/>
                  </a:cubicBezTo>
                  <a:cubicBezTo>
                    <a:pt x="912" y="603"/>
                    <a:pt x="912" y="603"/>
                    <a:pt x="912" y="603"/>
                  </a:cubicBezTo>
                  <a:cubicBezTo>
                    <a:pt x="912" y="597"/>
                    <a:pt x="916" y="593"/>
                    <a:pt x="922" y="593"/>
                  </a:cubicBezTo>
                  <a:cubicBezTo>
                    <a:pt x="956" y="593"/>
                    <a:pt x="956" y="593"/>
                    <a:pt x="956" y="593"/>
                  </a:cubicBezTo>
                  <a:cubicBezTo>
                    <a:pt x="956" y="617"/>
                    <a:pt x="956" y="617"/>
                    <a:pt x="956" y="617"/>
                  </a:cubicBezTo>
                  <a:cubicBezTo>
                    <a:pt x="956" y="630"/>
                    <a:pt x="967" y="641"/>
                    <a:pt x="980" y="641"/>
                  </a:cubicBezTo>
                  <a:cubicBezTo>
                    <a:pt x="994" y="641"/>
                    <a:pt x="1005" y="630"/>
                    <a:pt x="1005" y="617"/>
                  </a:cubicBezTo>
                  <a:cubicBezTo>
                    <a:pt x="1005" y="593"/>
                    <a:pt x="1005" y="593"/>
                    <a:pt x="1005" y="593"/>
                  </a:cubicBezTo>
                  <a:cubicBezTo>
                    <a:pt x="1077" y="593"/>
                    <a:pt x="1077" y="593"/>
                    <a:pt x="1077" y="593"/>
                  </a:cubicBezTo>
                  <a:cubicBezTo>
                    <a:pt x="1077" y="617"/>
                    <a:pt x="1077" y="617"/>
                    <a:pt x="1077" y="617"/>
                  </a:cubicBezTo>
                  <a:cubicBezTo>
                    <a:pt x="1077" y="630"/>
                    <a:pt x="1088" y="641"/>
                    <a:pt x="1102" y="641"/>
                  </a:cubicBezTo>
                  <a:cubicBezTo>
                    <a:pt x="1115" y="641"/>
                    <a:pt x="1127" y="630"/>
                    <a:pt x="1127" y="617"/>
                  </a:cubicBezTo>
                  <a:cubicBezTo>
                    <a:pt x="1127" y="593"/>
                    <a:pt x="1127" y="593"/>
                    <a:pt x="1127" y="593"/>
                  </a:cubicBezTo>
                  <a:cubicBezTo>
                    <a:pt x="1200" y="593"/>
                    <a:pt x="1200" y="593"/>
                    <a:pt x="1200" y="593"/>
                  </a:cubicBezTo>
                  <a:cubicBezTo>
                    <a:pt x="1200" y="617"/>
                    <a:pt x="1200" y="617"/>
                    <a:pt x="1200" y="617"/>
                  </a:cubicBezTo>
                  <a:cubicBezTo>
                    <a:pt x="1200" y="630"/>
                    <a:pt x="1211" y="641"/>
                    <a:pt x="1224" y="641"/>
                  </a:cubicBezTo>
                  <a:cubicBezTo>
                    <a:pt x="1237" y="641"/>
                    <a:pt x="1249" y="630"/>
                    <a:pt x="1249" y="617"/>
                  </a:cubicBezTo>
                  <a:cubicBezTo>
                    <a:pt x="1249" y="593"/>
                    <a:pt x="1249" y="593"/>
                    <a:pt x="1249" y="593"/>
                  </a:cubicBezTo>
                  <a:cubicBezTo>
                    <a:pt x="1322" y="593"/>
                    <a:pt x="1322" y="593"/>
                    <a:pt x="1322" y="593"/>
                  </a:cubicBezTo>
                  <a:cubicBezTo>
                    <a:pt x="1322" y="617"/>
                    <a:pt x="1322" y="617"/>
                    <a:pt x="1322" y="617"/>
                  </a:cubicBezTo>
                  <a:cubicBezTo>
                    <a:pt x="1322" y="630"/>
                    <a:pt x="1332" y="641"/>
                    <a:pt x="1346" y="641"/>
                  </a:cubicBezTo>
                  <a:cubicBezTo>
                    <a:pt x="1360" y="641"/>
                    <a:pt x="1371" y="630"/>
                    <a:pt x="1371" y="617"/>
                  </a:cubicBezTo>
                  <a:cubicBezTo>
                    <a:pt x="1371" y="593"/>
                    <a:pt x="1371" y="593"/>
                    <a:pt x="1371" y="593"/>
                  </a:cubicBezTo>
                  <a:cubicBezTo>
                    <a:pt x="1443" y="593"/>
                    <a:pt x="1443" y="593"/>
                    <a:pt x="1443" y="593"/>
                  </a:cubicBezTo>
                  <a:cubicBezTo>
                    <a:pt x="1443" y="617"/>
                    <a:pt x="1443" y="617"/>
                    <a:pt x="1443" y="617"/>
                  </a:cubicBezTo>
                  <a:cubicBezTo>
                    <a:pt x="1443" y="630"/>
                    <a:pt x="1454" y="641"/>
                    <a:pt x="1468" y="641"/>
                  </a:cubicBezTo>
                  <a:cubicBezTo>
                    <a:pt x="1481" y="641"/>
                    <a:pt x="1492" y="630"/>
                    <a:pt x="1492" y="617"/>
                  </a:cubicBezTo>
                  <a:cubicBezTo>
                    <a:pt x="1492" y="593"/>
                    <a:pt x="1492" y="593"/>
                    <a:pt x="1492" y="593"/>
                  </a:cubicBezTo>
                  <a:cubicBezTo>
                    <a:pt x="1526" y="593"/>
                    <a:pt x="1526" y="593"/>
                    <a:pt x="1526" y="593"/>
                  </a:cubicBezTo>
                  <a:cubicBezTo>
                    <a:pt x="1532" y="593"/>
                    <a:pt x="1536" y="597"/>
                    <a:pt x="1536" y="603"/>
                  </a:cubicBezTo>
                  <a:lnTo>
                    <a:pt x="1536" y="664"/>
                  </a:lnTo>
                  <a:moveTo>
                    <a:pt x="1564" y="343"/>
                  </a:moveTo>
                  <a:lnTo>
                    <a:pt x="1564" y="343"/>
                  </a:lnTo>
                  <a:cubicBezTo>
                    <a:pt x="1564" y="404"/>
                    <a:pt x="1564" y="404"/>
                    <a:pt x="1564" y="404"/>
                  </a:cubicBezTo>
                  <a:cubicBezTo>
                    <a:pt x="1564" y="410"/>
                    <a:pt x="1559" y="414"/>
                    <a:pt x="1554" y="414"/>
                  </a:cubicBezTo>
                  <a:cubicBezTo>
                    <a:pt x="949" y="414"/>
                    <a:pt x="949" y="414"/>
                    <a:pt x="949" y="414"/>
                  </a:cubicBezTo>
                  <a:lnTo>
                    <a:pt x="949" y="414"/>
                  </a:lnTo>
                  <a:cubicBezTo>
                    <a:pt x="944" y="414"/>
                    <a:pt x="939" y="410"/>
                    <a:pt x="939" y="404"/>
                  </a:cubicBezTo>
                  <a:cubicBezTo>
                    <a:pt x="939" y="343"/>
                    <a:pt x="939" y="343"/>
                    <a:pt x="939" y="343"/>
                  </a:cubicBezTo>
                  <a:cubicBezTo>
                    <a:pt x="939" y="338"/>
                    <a:pt x="944" y="333"/>
                    <a:pt x="949" y="333"/>
                  </a:cubicBezTo>
                  <a:cubicBezTo>
                    <a:pt x="983" y="333"/>
                    <a:pt x="983" y="333"/>
                    <a:pt x="983" y="333"/>
                  </a:cubicBezTo>
                  <a:cubicBezTo>
                    <a:pt x="983" y="357"/>
                    <a:pt x="983" y="357"/>
                    <a:pt x="983" y="357"/>
                  </a:cubicBezTo>
                  <a:cubicBezTo>
                    <a:pt x="983" y="370"/>
                    <a:pt x="994" y="381"/>
                    <a:pt x="1007" y="381"/>
                  </a:cubicBezTo>
                  <a:cubicBezTo>
                    <a:pt x="1021" y="381"/>
                    <a:pt x="1032" y="370"/>
                    <a:pt x="1032" y="357"/>
                  </a:cubicBezTo>
                  <a:cubicBezTo>
                    <a:pt x="1032" y="333"/>
                    <a:pt x="1032" y="333"/>
                    <a:pt x="1032" y="333"/>
                  </a:cubicBezTo>
                  <a:cubicBezTo>
                    <a:pt x="1105" y="333"/>
                    <a:pt x="1105" y="333"/>
                    <a:pt x="1105" y="333"/>
                  </a:cubicBezTo>
                  <a:cubicBezTo>
                    <a:pt x="1105" y="357"/>
                    <a:pt x="1105" y="357"/>
                    <a:pt x="1105" y="357"/>
                  </a:cubicBezTo>
                  <a:cubicBezTo>
                    <a:pt x="1105" y="370"/>
                    <a:pt x="1115" y="381"/>
                    <a:pt x="1130" y="381"/>
                  </a:cubicBezTo>
                  <a:cubicBezTo>
                    <a:pt x="1143" y="381"/>
                    <a:pt x="1154" y="370"/>
                    <a:pt x="1154" y="357"/>
                  </a:cubicBezTo>
                  <a:cubicBezTo>
                    <a:pt x="1154" y="333"/>
                    <a:pt x="1154" y="333"/>
                    <a:pt x="1154" y="333"/>
                  </a:cubicBezTo>
                  <a:cubicBezTo>
                    <a:pt x="1227" y="333"/>
                    <a:pt x="1227" y="333"/>
                    <a:pt x="1227" y="333"/>
                  </a:cubicBezTo>
                  <a:cubicBezTo>
                    <a:pt x="1227" y="357"/>
                    <a:pt x="1227" y="357"/>
                    <a:pt x="1227" y="357"/>
                  </a:cubicBezTo>
                  <a:cubicBezTo>
                    <a:pt x="1227" y="370"/>
                    <a:pt x="1238" y="381"/>
                    <a:pt x="1251" y="381"/>
                  </a:cubicBezTo>
                  <a:cubicBezTo>
                    <a:pt x="1266" y="381"/>
                    <a:pt x="1277" y="370"/>
                    <a:pt x="1277" y="357"/>
                  </a:cubicBezTo>
                  <a:cubicBezTo>
                    <a:pt x="1277" y="333"/>
                    <a:pt x="1277" y="333"/>
                    <a:pt x="1277" y="333"/>
                  </a:cubicBezTo>
                  <a:cubicBezTo>
                    <a:pt x="1349" y="333"/>
                    <a:pt x="1349" y="333"/>
                    <a:pt x="1349" y="333"/>
                  </a:cubicBezTo>
                  <a:cubicBezTo>
                    <a:pt x="1349" y="357"/>
                    <a:pt x="1349" y="357"/>
                    <a:pt x="1349" y="357"/>
                  </a:cubicBezTo>
                  <a:cubicBezTo>
                    <a:pt x="1349" y="370"/>
                    <a:pt x="1360" y="381"/>
                    <a:pt x="1373" y="381"/>
                  </a:cubicBezTo>
                  <a:cubicBezTo>
                    <a:pt x="1387" y="381"/>
                    <a:pt x="1398" y="370"/>
                    <a:pt x="1398" y="357"/>
                  </a:cubicBezTo>
                  <a:cubicBezTo>
                    <a:pt x="1398" y="333"/>
                    <a:pt x="1398" y="333"/>
                    <a:pt x="1398" y="333"/>
                  </a:cubicBezTo>
                  <a:cubicBezTo>
                    <a:pt x="1470" y="333"/>
                    <a:pt x="1470" y="333"/>
                    <a:pt x="1470" y="333"/>
                  </a:cubicBezTo>
                  <a:cubicBezTo>
                    <a:pt x="1470" y="357"/>
                    <a:pt x="1470" y="357"/>
                    <a:pt x="1470" y="357"/>
                  </a:cubicBezTo>
                  <a:cubicBezTo>
                    <a:pt x="1470" y="370"/>
                    <a:pt x="1481" y="381"/>
                    <a:pt x="1496" y="381"/>
                  </a:cubicBezTo>
                  <a:cubicBezTo>
                    <a:pt x="1509" y="381"/>
                    <a:pt x="1520" y="370"/>
                    <a:pt x="1520" y="357"/>
                  </a:cubicBezTo>
                  <a:cubicBezTo>
                    <a:pt x="1520" y="333"/>
                    <a:pt x="1520" y="333"/>
                    <a:pt x="1520" y="333"/>
                  </a:cubicBezTo>
                  <a:cubicBezTo>
                    <a:pt x="1554" y="333"/>
                    <a:pt x="1554" y="333"/>
                    <a:pt x="1554" y="333"/>
                  </a:cubicBezTo>
                  <a:cubicBezTo>
                    <a:pt x="1559" y="333"/>
                    <a:pt x="1564" y="338"/>
                    <a:pt x="1564" y="343"/>
                  </a:cubicBezTo>
                  <a:moveTo>
                    <a:pt x="857" y="274"/>
                  </a:moveTo>
                  <a:lnTo>
                    <a:pt x="857" y="274"/>
                  </a:lnTo>
                  <a:cubicBezTo>
                    <a:pt x="857" y="214"/>
                    <a:pt x="857" y="214"/>
                    <a:pt x="857" y="214"/>
                  </a:cubicBezTo>
                  <a:cubicBezTo>
                    <a:pt x="857" y="208"/>
                    <a:pt x="861" y="204"/>
                    <a:pt x="867" y="204"/>
                  </a:cubicBezTo>
                  <a:cubicBezTo>
                    <a:pt x="901" y="204"/>
                    <a:pt x="901" y="204"/>
                    <a:pt x="901" y="204"/>
                  </a:cubicBezTo>
                  <a:cubicBezTo>
                    <a:pt x="901" y="228"/>
                    <a:pt x="901" y="228"/>
                    <a:pt x="901" y="228"/>
                  </a:cubicBezTo>
                  <a:cubicBezTo>
                    <a:pt x="901" y="241"/>
                    <a:pt x="912" y="252"/>
                    <a:pt x="925" y="252"/>
                  </a:cubicBezTo>
                  <a:cubicBezTo>
                    <a:pt x="939" y="252"/>
                    <a:pt x="950" y="241"/>
                    <a:pt x="950" y="228"/>
                  </a:cubicBezTo>
                  <a:cubicBezTo>
                    <a:pt x="950" y="204"/>
                    <a:pt x="950" y="204"/>
                    <a:pt x="950" y="204"/>
                  </a:cubicBezTo>
                  <a:cubicBezTo>
                    <a:pt x="1022" y="204"/>
                    <a:pt x="1022" y="204"/>
                    <a:pt x="1022" y="204"/>
                  </a:cubicBezTo>
                  <a:cubicBezTo>
                    <a:pt x="1022" y="228"/>
                    <a:pt x="1022" y="228"/>
                    <a:pt x="1022" y="228"/>
                  </a:cubicBezTo>
                  <a:cubicBezTo>
                    <a:pt x="1022" y="241"/>
                    <a:pt x="1033" y="252"/>
                    <a:pt x="1047" y="252"/>
                  </a:cubicBezTo>
                  <a:cubicBezTo>
                    <a:pt x="1061" y="252"/>
                    <a:pt x="1072" y="241"/>
                    <a:pt x="1072" y="228"/>
                  </a:cubicBezTo>
                  <a:cubicBezTo>
                    <a:pt x="1072" y="204"/>
                    <a:pt x="1072" y="204"/>
                    <a:pt x="1072" y="204"/>
                  </a:cubicBezTo>
                  <a:cubicBezTo>
                    <a:pt x="1144" y="204"/>
                    <a:pt x="1144" y="204"/>
                    <a:pt x="1144" y="204"/>
                  </a:cubicBezTo>
                  <a:cubicBezTo>
                    <a:pt x="1144" y="228"/>
                    <a:pt x="1144" y="228"/>
                    <a:pt x="1144" y="228"/>
                  </a:cubicBezTo>
                  <a:cubicBezTo>
                    <a:pt x="1144" y="241"/>
                    <a:pt x="1155" y="252"/>
                    <a:pt x="1169" y="252"/>
                  </a:cubicBezTo>
                  <a:cubicBezTo>
                    <a:pt x="1182" y="252"/>
                    <a:pt x="1193" y="241"/>
                    <a:pt x="1193" y="228"/>
                  </a:cubicBezTo>
                  <a:cubicBezTo>
                    <a:pt x="1193" y="204"/>
                    <a:pt x="1193" y="204"/>
                    <a:pt x="1193" y="204"/>
                  </a:cubicBezTo>
                  <a:cubicBezTo>
                    <a:pt x="1267" y="204"/>
                    <a:pt x="1267" y="204"/>
                    <a:pt x="1267" y="204"/>
                  </a:cubicBezTo>
                  <a:cubicBezTo>
                    <a:pt x="1267" y="228"/>
                    <a:pt x="1267" y="228"/>
                    <a:pt x="1267" y="228"/>
                  </a:cubicBezTo>
                  <a:cubicBezTo>
                    <a:pt x="1267" y="241"/>
                    <a:pt x="1278" y="252"/>
                    <a:pt x="1291" y="252"/>
                  </a:cubicBezTo>
                  <a:cubicBezTo>
                    <a:pt x="1305" y="252"/>
                    <a:pt x="1316" y="241"/>
                    <a:pt x="1316" y="228"/>
                  </a:cubicBezTo>
                  <a:cubicBezTo>
                    <a:pt x="1316" y="204"/>
                    <a:pt x="1316" y="204"/>
                    <a:pt x="1316" y="204"/>
                  </a:cubicBezTo>
                  <a:cubicBezTo>
                    <a:pt x="1388" y="204"/>
                    <a:pt x="1388" y="204"/>
                    <a:pt x="1388" y="204"/>
                  </a:cubicBezTo>
                  <a:cubicBezTo>
                    <a:pt x="1388" y="228"/>
                    <a:pt x="1388" y="228"/>
                    <a:pt x="1388" y="228"/>
                  </a:cubicBezTo>
                  <a:cubicBezTo>
                    <a:pt x="1388" y="241"/>
                    <a:pt x="1399" y="252"/>
                    <a:pt x="1412" y="252"/>
                  </a:cubicBezTo>
                  <a:cubicBezTo>
                    <a:pt x="1427" y="252"/>
                    <a:pt x="1438" y="241"/>
                    <a:pt x="1438" y="228"/>
                  </a:cubicBezTo>
                  <a:cubicBezTo>
                    <a:pt x="1438" y="204"/>
                    <a:pt x="1438" y="204"/>
                    <a:pt x="1438" y="204"/>
                  </a:cubicBezTo>
                  <a:cubicBezTo>
                    <a:pt x="1472" y="204"/>
                    <a:pt x="1472" y="204"/>
                    <a:pt x="1472" y="204"/>
                  </a:cubicBezTo>
                  <a:cubicBezTo>
                    <a:pt x="1477" y="204"/>
                    <a:pt x="1481" y="208"/>
                    <a:pt x="1481" y="214"/>
                  </a:cubicBezTo>
                  <a:cubicBezTo>
                    <a:pt x="1481" y="274"/>
                    <a:pt x="1481" y="274"/>
                    <a:pt x="1481" y="274"/>
                  </a:cubicBezTo>
                  <a:cubicBezTo>
                    <a:pt x="1481" y="280"/>
                    <a:pt x="1477" y="284"/>
                    <a:pt x="1472" y="284"/>
                  </a:cubicBezTo>
                  <a:lnTo>
                    <a:pt x="1470" y="284"/>
                  </a:lnTo>
                  <a:cubicBezTo>
                    <a:pt x="867" y="284"/>
                    <a:pt x="867" y="284"/>
                    <a:pt x="867" y="284"/>
                  </a:cubicBezTo>
                  <a:cubicBezTo>
                    <a:pt x="861" y="284"/>
                    <a:pt x="857" y="280"/>
                    <a:pt x="857" y="274"/>
                  </a:cubicBezTo>
                  <a:moveTo>
                    <a:pt x="861" y="473"/>
                  </a:moveTo>
                  <a:lnTo>
                    <a:pt x="861" y="473"/>
                  </a:lnTo>
                  <a:cubicBezTo>
                    <a:pt x="861" y="468"/>
                    <a:pt x="866" y="464"/>
                    <a:pt x="871" y="464"/>
                  </a:cubicBezTo>
                  <a:cubicBezTo>
                    <a:pt x="905" y="464"/>
                    <a:pt x="905" y="464"/>
                    <a:pt x="905" y="464"/>
                  </a:cubicBezTo>
                  <a:cubicBezTo>
                    <a:pt x="905" y="486"/>
                    <a:pt x="905" y="486"/>
                    <a:pt x="905" y="486"/>
                  </a:cubicBezTo>
                  <a:cubicBezTo>
                    <a:pt x="905" y="501"/>
                    <a:pt x="916" y="512"/>
                    <a:pt x="929" y="512"/>
                  </a:cubicBezTo>
                  <a:cubicBezTo>
                    <a:pt x="944" y="512"/>
                    <a:pt x="954" y="501"/>
                    <a:pt x="954" y="486"/>
                  </a:cubicBezTo>
                  <a:cubicBezTo>
                    <a:pt x="954" y="464"/>
                    <a:pt x="954" y="464"/>
                    <a:pt x="954" y="464"/>
                  </a:cubicBezTo>
                  <a:cubicBezTo>
                    <a:pt x="1027" y="464"/>
                    <a:pt x="1027" y="464"/>
                    <a:pt x="1027" y="464"/>
                  </a:cubicBezTo>
                  <a:cubicBezTo>
                    <a:pt x="1027" y="486"/>
                    <a:pt x="1027" y="486"/>
                    <a:pt x="1027" y="486"/>
                  </a:cubicBezTo>
                  <a:cubicBezTo>
                    <a:pt x="1027" y="501"/>
                    <a:pt x="1038" y="512"/>
                    <a:pt x="1052" y="512"/>
                  </a:cubicBezTo>
                  <a:cubicBezTo>
                    <a:pt x="1065" y="512"/>
                    <a:pt x="1076" y="501"/>
                    <a:pt x="1076" y="486"/>
                  </a:cubicBezTo>
                  <a:cubicBezTo>
                    <a:pt x="1076" y="464"/>
                    <a:pt x="1076" y="464"/>
                    <a:pt x="1076" y="464"/>
                  </a:cubicBezTo>
                  <a:cubicBezTo>
                    <a:pt x="1148" y="464"/>
                    <a:pt x="1148" y="464"/>
                    <a:pt x="1148" y="464"/>
                  </a:cubicBezTo>
                  <a:cubicBezTo>
                    <a:pt x="1148" y="486"/>
                    <a:pt x="1148" y="486"/>
                    <a:pt x="1148" y="486"/>
                  </a:cubicBezTo>
                  <a:cubicBezTo>
                    <a:pt x="1148" y="501"/>
                    <a:pt x="1161" y="512"/>
                    <a:pt x="1174" y="512"/>
                  </a:cubicBezTo>
                  <a:cubicBezTo>
                    <a:pt x="1187" y="512"/>
                    <a:pt x="1198" y="501"/>
                    <a:pt x="1198" y="486"/>
                  </a:cubicBezTo>
                  <a:cubicBezTo>
                    <a:pt x="1198" y="464"/>
                    <a:pt x="1198" y="464"/>
                    <a:pt x="1198" y="464"/>
                  </a:cubicBezTo>
                  <a:cubicBezTo>
                    <a:pt x="1271" y="464"/>
                    <a:pt x="1271" y="464"/>
                    <a:pt x="1271" y="464"/>
                  </a:cubicBezTo>
                  <a:cubicBezTo>
                    <a:pt x="1271" y="486"/>
                    <a:pt x="1271" y="486"/>
                    <a:pt x="1271" y="486"/>
                  </a:cubicBezTo>
                  <a:cubicBezTo>
                    <a:pt x="1271" y="501"/>
                    <a:pt x="1282" y="512"/>
                    <a:pt x="1295" y="512"/>
                  </a:cubicBezTo>
                  <a:cubicBezTo>
                    <a:pt x="1309" y="512"/>
                    <a:pt x="1320" y="501"/>
                    <a:pt x="1320" y="486"/>
                  </a:cubicBezTo>
                  <a:cubicBezTo>
                    <a:pt x="1320" y="464"/>
                    <a:pt x="1320" y="464"/>
                    <a:pt x="1320" y="464"/>
                  </a:cubicBezTo>
                  <a:cubicBezTo>
                    <a:pt x="1393" y="464"/>
                    <a:pt x="1393" y="464"/>
                    <a:pt x="1393" y="464"/>
                  </a:cubicBezTo>
                  <a:cubicBezTo>
                    <a:pt x="1393" y="486"/>
                    <a:pt x="1393" y="486"/>
                    <a:pt x="1393" y="486"/>
                  </a:cubicBezTo>
                  <a:cubicBezTo>
                    <a:pt x="1393" y="501"/>
                    <a:pt x="1404" y="512"/>
                    <a:pt x="1418" y="512"/>
                  </a:cubicBezTo>
                  <a:cubicBezTo>
                    <a:pt x="1431" y="512"/>
                    <a:pt x="1442" y="501"/>
                    <a:pt x="1442" y="486"/>
                  </a:cubicBezTo>
                  <a:cubicBezTo>
                    <a:pt x="1442" y="464"/>
                    <a:pt x="1442" y="464"/>
                    <a:pt x="1442" y="464"/>
                  </a:cubicBezTo>
                  <a:cubicBezTo>
                    <a:pt x="1476" y="464"/>
                    <a:pt x="1476" y="464"/>
                    <a:pt x="1476" y="464"/>
                  </a:cubicBezTo>
                  <a:cubicBezTo>
                    <a:pt x="1481" y="464"/>
                    <a:pt x="1486" y="468"/>
                    <a:pt x="1486" y="473"/>
                  </a:cubicBezTo>
                  <a:cubicBezTo>
                    <a:pt x="1486" y="534"/>
                    <a:pt x="1486" y="534"/>
                    <a:pt x="1486" y="534"/>
                  </a:cubicBezTo>
                  <a:cubicBezTo>
                    <a:pt x="1486" y="539"/>
                    <a:pt x="1481" y="543"/>
                    <a:pt x="1476" y="543"/>
                  </a:cubicBezTo>
                  <a:lnTo>
                    <a:pt x="1476" y="543"/>
                  </a:lnTo>
                  <a:cubicBezTo>
                    <a:pt x="871" y="543"/>
                    <a:pt x="871" y="543"/>
                    <a:pt x="871" y="543"/>
                  </a:cubicBezTo>
                  <a:cubicBezTo>
                    <a:pt x="866" y="543"/>
                    <a:pt x="861" y="539"/>
                    <a:pt x="861" y="534"/>
                  </a:cubicBezTo>
                  <a:lnTo>
                    <a:pt x="861" y="473"/>
                  </a:lnTo>
                  <a:moveTo>
                    <a:pt x="953" y="732"/>
                  </a:moveTo>
                  <a:lnTo>
                    <a:pt x="953" y="732"/>
                  </a:lnTo>
                  <a:cubicBezTo>
                    <a:pt x="953" y="726"/>
                    <a:pt x="958" y="722"/>
                    <a:pt x="963" y="722"/>
                  </a:cubicBezTo>
                  <a:lnTo>
                    <a:pt x="963" y="722"/>
                  </a:lnTo>
                  <a:cubicBezTo>
                    <a:pt x="996" y="722"/>
                    <a:pt x="996" y="722"/>
                    <a:pt x="996" y="722"/>
                  </a:cubicBezTo>
                  <a:cubicBezTo>
                    <a:pt x="996" y="746"/>
                    <a:pt x="996" y="746"/>
                    <a:pt x="996" y="746"/>
                  </a:cubicBezTo>
                  <a:cubicBezTo>
                    <a:pt x="996" y="759"/>
                    <a:pt x="1008" y="770"/>
                    <a:pt x="1021" y="770"/>
                  </a:cubicBezTo>
                  <a:cubicBezTo>
                    <a:pt x="1035" y="770"/>
                    <a:pt x="1045" y="759"/>
                    <a:pt x="1045" y="746"/>
                  </a:cubicBezTo>
                  <a:cubicBezTo>
                    <a:pt x="1045" y="722"/>
                    <a:pt x="1045" y="722"/>
                    <a:pt x="1045" y="722"/>
                  </a:cubicBezTo>
                  <a:cubicBezTo>
                    <a:pt x="1119" y="722"/>
                    <a:pt x="1119" y="722"/>
                    <a:pt x="1119" y="722"/>
                  </a:cubicBezTo>
                  <a:cubicBezTo>
                    <a:pt x="1119" y="746"/>
                    <a:pt x="1119" y="746"/>
                    <a:pt x="1119" y="746"/>
                  </a:cubicBezTo>
                  <a:cubicBezTo>
                    <a:pt x="1119" y="759"/>
                    <a:pt x="1130" y="770"/>
                    <a:pt x="1143" y="770"/>
                  </a:cubicBezTo>
                  <a:cubicBezTo>
                    <a:pt x="1157" y="770"/>
                    <a:pt x="1168" y="759"/>
                    <a:pt x="1168" y="746"/>
                  </a:cubicBezTo>
                  <a:cubicBezTo>
                    <a:pt x="1168" y="722"/>
                    <a:pt x="1168" y="722"/>
                    <a:pt x="1168" y="722"/>
                  </a:cubicBezTo>
                  <a:cubicBezTo>
                    <a:pt x="1240" y="722"/>
                    <a:pt x="1240" y="722"/>
                    <a:pt x="1240" y="722"/>
                  </a:cubicBezTo>
                  <a:cubicBezTo>
                    <a:pt x="1240" y="746"/>
                    <a:pt x="1240" y="746"/>
                    <a:pt x="1240" y="746"/>
                  </a:cubicBezTo>
                  <a:cubicBezTo>
                    <a:pt x="1240" y="759"/>
                    <a:pt x="1251" y="770"/>
                    <a:pt x="1266" y="770"/>
                  </a:cubicBezTo>
                  <a:cubicBezTo>
                    <a:pt x="1279" y="770"/>
                    <a:pt x="1290" y="759"/>
                    <a:pt x="1290" y="746"/>
                  </a:cubicBezTo>
                  <a:cubicBezTo>
                    <a:pt x="1290" y="722"/>
                    <a:pt x="1290" y="722"/>
                    <a:pt x="1290" y="722"/>
                  </a:cubicBezTo>
                  <a:cubicBezTo>
                    <a:pt x="1363" y="722"/>
                    <a:pt x="1363" y="722"/>
                    <a:pt x="1363" y="722"/>
                  </a:cubicBezTo>
                  <a:cubicBezTo>
                    <a:pt x="1363" y="746"/>
                    <a:pt x="1363" y="746"/>
                    <a:pt x="1363" y="746"/>
                  </a:cubicBezTo>
                  <a:cubicBezTo>
                    <a:pt x="1363" y="759"/>
                    <a:pt x="1374" y="770"/>
                    <a:pt x="1387" y="770"/>
                  </a:cubicBezTo>
                  <a:cubicBezTo>
                    <a:pt x="1400" y="770"/>
                    <a:pt x="1412" y="759"/>
                    <a:pt x="1412" y="746"/>
                  </a:cubicBezTo>
                  <a:cubicBezTo>
                    <a:pt x="1412" y="722"/>
                    <a:pt x="1412" y="722"/>
                    <a:pt x="1412" y="722"/>
                  </a:cubicBezTo>
                  <a:cubicBezTo>
                    <a:pt x="1485" y="722"/>
                    <a:pt x="1485" y="722"/>
                    <a:pt x="1485" y="722"/>
                  </a:cubicBezTo>
                  <a:cubicBezTo>
                    <a:pt x="1485" y="746"/>
                    <a:pt x="1485" y="746"/>
                    <a:pt x="1485" y="746"/>
                  </a:cubicBezTo>
                  <a:cubicBezTo>
                    <a:pt x="1485" y="759"/>
                    <a:pt x="1496" y="770"/>
                    <a:pt x="1509" y="770"/>
                  </a:cubicBezTo>
                  <a:cubicBezTo>
                    <a:pt x="1523" y="770"/>
                    <a:pt x="1534" y="759"/>
                    <a:pt x="1534" y="746"/>
                  </a:cubicBezTo>
                  <a:cubicBezTo>
                    <a:pt x="1534" y="722"/>
                    <a:pt x="1534" y="722"/>
                    <a:pt x="1534" y="722"/>
                  </a:cubicBezTo>
                  <a:cubicBezTo>
                    <a:pt x="1568" y="722"/>
                    <a:pt x="1568" y="722"/>
                    <a:pt x="1568" y="722"/>
                  </a:cubicBezTo>
                  <a:cubicBezTo>
                    <a:pt x="1574" y="722"/>
                    <a:pt x="1577" y="726"/>
                    <a:pt x="1577" y="732"/>
                  </a:cubicBezTo>
                  <a:cubicBezTo>
                    <a:pt x="1577" y="793"/>
                    <a:pt x="1577" y="793"/>
                    <a:pt x="1577" y="793"/>
                  </a:cubicBezTo>
                  <a:cubicBezTo>
                    <a:pt x="1577" y="799"/>
                    <a:pt x="1574" y="803"/>
                    <a:pt x="1568" y="803"/>
                  </a:cubicBezTo>
                  <a:cubicBezTo>
                    <a:pt x="1019" y="803"/>
                    <a:pt x="1019" y="803"/>
                    <a:pt x="1019" y="803"/>
                  </a:cubicBezTo>
                  <a:cubicBezTo>
                    <a:pt x="998" y="794"/>
                    <a:pt x="976" y="788"/>
                    <a:pt x="953" y="783"/>
                  </a:cubicBezTo>
                  <a:lnTo>
                    <a:pt x="953" y="732"/>
                  </a:lnTo>
                  <a:moveTo>
                    <a:pt x="759" y="932"/>
                  </a:moveTo>
                  <a:lnTo>
                    <a:pt x="759" y="932"/>
                  </a:lnTo>
                  <a:cubicBezTo>
                    <a:pt x="156" y="932"/>
                    <a:pt x="156" y="932"/>
                    <a:pt x="156" y="932"/>
                  </a:cubicBezTo>
                  <a:lnTo>
                    <a:pt x="155" y="932"/>
                  </a:lnTo>
                  <a:cubicBezTo>
                    <a:pt x="150" y="932"/>
                    <a:pt x="146" y="928"/>
                    <a:pt x="146" y="922"/>
                  </a:cubicBezTo>
                  <a:cubicBezTo>
                    <a:pt x="146" y="862"/>
                    <a:pt x="146" y="862"/>
                    <a:pt x="146" y="862"/>
                  </a:cubicBezTo>
                  <a:cubicBezTo>
                    <a:pt x="146" y="857"/>
                    <a:pt x="150" y="852"/>
                    <a:pt x="155" y="852"/>
                  </a:cubicBezTo>
                  <a:cubicBezTo>
                    <a:pt x="189" y="852"/>
                    <a:pt x="189" y="852"/>
                    <a:pt x="189" y="852"/>
                  </a:cubicBezTo>
                  <a:cubicBezTo>
                    <a:pt x="189" y="875"/>
                    <a:pt x="189" y="875"/>
                    <a:pt x="189" y="875"/>
                  </a:cubicBezTo>
                  <a:cubicBezTo>
                    <a:pt x="189" y="890"/>
                    <a:pt x="200" y="901"/>
                    <a:pt x="214" y="901"/>
                  </a:cubicBezTo>
                  <a:cubicBezTo>
                    <a:pt x="227" y="901"/>
                    <a:pt x="238" y="890"/>
                    <a:pt x="238" y="875"/>
                  </a:cubicBezTo>
                  <a:cubicBezTo>
                    <a:pt x="238" y="852"/>
                    <a:pt x="238" y="852"/>
                    <a:pt x="238" y="852"/>
                  </a:cubicBezTo>
                  <a:cubicBezTo>
                    <a:pt x="311" y="852"/>
                    <a:pt x="311" y="852"/>
                    <a:pt x="311" y="852"/>
                  </a:cubicBezTo>
                  <a:cubicBezTo>
                    <a:pt x="311" y="875"/>
                    <a:pt x="311" y="875"/>
                    <a:pt x="311" y="875"/>
                  </a:cubicBezTo>
                  <a:cubicBezTo>
                    <a:pt x="311" y="890"/>
                    <a:pt x="322" y="901"/>
                    <a:pt x="335" y="901"/>
                  </a:cubicBezTo>
                  <a:cubicBezTo>
                    <a:pt x="349" y="901"/>
                    <a:pt x="361" y="890"/>
                    <a:pt x="361" y="875"/>
                  </a:cubicBezTo>
                  <a:cubicBezTo>
                    <a:pt x="361" y="852"/>
                    <a:pt x="361" y="852"/>
                    <a:pt x="361" y="852"/>
                  </a:cubicBezTo>
                  <a:cubicBezTo>
                    <a:pt x="433" y="852"/>
                    <a:pt x="433" y="852"/>
                    <a:pt x="433" y="852"/>
                  </a:cubicBezTo>
                  <a:cubicBezTo>
                    <a:pt x="433" y="875"/>
                    <a:pt x="433" y="875"/>
                    <a:pt x="433" y="875"/>
                  </a:cubicBezTo>
                  <a:cubicBezTo>
                    <a:pt x="433" y="890"/>
                    <a:pt x="444" y="901"/>
                    <a:pt x="457" y="901"/>
                  </a:cubicBezTo>
                  <a:cubicBezTo>
                    <a:pt x="471" y="901"/>
                    <a:pt x="482" y="890"/>
                    <a:pt x="482" y="875"/>
                  </a:cubicBezTo>
                  <a:cubicBezTo>
                    <a:pt x="482" y="852"/>
                    <a:pt x="482" y="852"/>
                    <a:pt x="482" y="852"/>
                  </a:cubicBezTo>
                  <a:cubicBezTo>
                    <a:pt x="555" y="852"/>
                    <a:pt x="555" y="852"/>
                    <a:pt x="555" y="852"/>
                  </a:cubicBezTo>
                  <a:cubicBezTo>
                    <a:pt x="555" y="875"/>
                    <a:pt x="555" y="875"/>
                    <a:pt x="555" y="875"/>
                  </a:cubicBezTo>
                  <a:cubicBezTo>
                    <a:pt x="555" y="890"/>
                    <a:pt x="566" y="901"/>
                    <a:pt x="580" y="901"/>
                  </a:cubicBezTo>
                  <a:cubicBezTo>
                    <a:pt x="593" y="901"/>
                    <a:pt x="604" y="890"/>
                    <a:pt x="604" y="875"/>
                  </a:cubicBezTo>
                  <a:cubicBezTo>
                    <a:pt x="604" y="852"/>
                    <a:pt x="604" y="852"/>
                    <a:pt x="604" y="852"/>
                  </a:cubicBezTo>
                  <a:cubicBezTo>
                    <a:pt x="677" y="852"/>
                    <a:pt x="677" y="852"/>
                    <a:pt x="677" y="852"/>
                  </a:cubicBezTo>
                  <a:cubicBezTo>
                    <a:pt x="677" y="875"/>
                    <a:pt x="677" y="875"/>
                    <a:pt x="677" y="875"/>
                  </a:cubicBezTo>
                  <a:cubicBezTo>
                    <a:pt x="677" y="890"/>
                    <a:pt x="688" y="901"/>
                    <a:pt x="701" y="901"/>
                  </a:cubicBezTo>
                  <a:cubicBezTo>
                    <a:pt x="716" y="901"/>
                    <a:pt x="727" y="890"/>
                    <a:pt x="727" y="875"/>
                  </a:cubicBezTo>
                  <a:cubicBezTo>
                    <a:pt x="727" y="852"/>
                    <a:pt x="727" y="852"/>
                    <a:pt x="727" y="852"/>
                  </a:cubicBezTo>
                  <a:cubicBezTo>
                    <a:pt x="759" y="852"/>
                    <a:pt x="759" y="852"/>
                    <a:pt x="759" y="852"/>
                  </a:cubicBezTo>
                  <a:cubicBezTo>
                    <a:pt x="765" y="852"/>
                    <a:pt x="769" y="857"/>
                    <a:pt x="769" y="862"/>
                  </a:cubicBezTo>
                  <a:cubicBezTo>
                    <a:pt x="769" y="922"/>
                    <a:pt x="769" y="922"/>
                    <a:pt x="769" y="922"/>
                  </a:cubicBezTo>
                  <a:cubicBezTo>
                    <a:pt x="769" y="928"/>
                    <a:pt x="765" y="932"/>
                    <a:pt x="759" y="932"/>
                  </a:cubicBezTo>
                  <a:moveTo>
                    <a:pt x="90" y="362"/>
                  </a:moveTo>
                  <a:lnTo>
                    <a:pt x="90" y="362"/>
                  </a:lnTo>
                  <a:cubicBezTo>
                    <a:pt x="90" y="190"/>
                    <a:pt x="230" y="49"/>
                    <a:pt x="402" y="49"/>
                  </a:cubicBezTo>
                  <a:cubicBezTo>
                    <a:pt x="574" y="49"/>
                    <a:pt x="715" y="190"/>
                    <a:pt x="715" y="362"/>
                  </a:cubicBezTo>
                  <a:cubicBezTo>
                    <a:pt x="715" y="534"/>
                    <a:pt x="574" y="673"/>
                    <a:pt x="402" y="673"/>
                  </a:cubicBezTo>
                  <a:cubicBezTo>
                    <a:pt x="230" y="673"/>
                    <a:pt x="90" y="534"/>
                    <a:pt x="90" y="362"/>
                  </a:cubicBezTo>
                  <a:moveTo>
                    <a:pt x="146" y="732"/>
                  </a:moveTo>
                  <a:lnTo>
                    <a:pt x="146" y="732"/>
                  </a:lnTo>
                  <a:cubicBezTo>
                    <a:pt x="146" y="726"/>
                    <a:pt x="150" y="722"/>
                    <a:pt x="155" y="722"/>
                  </a:cubicBezTo>
                  <a:cubicBezTo>
                    <a:pt x="189" y="722"/>
                    <a:pt x="189" y="722"/>
                    <a:pt x="189" y="722"/>
                  </a:cubicBezTo>
                  <a:cubicBezTo>
                    <a:pt x="189" y="746"/>
                    <a:pt x="189" y="746"/>
                    <a:pt x="189" y="746"/>
                  </a:cubicBezTo>
                  <a:cubicBezTo>
                    <a:pt x="189" y="759"/>
                    <a:pt x="200" y="770"/>
                    <a:pt x="214" y="770"/>
                  </a:cubicBezTo>
                  <a:cubicBezTo>
                    <a:pt x="227" y="770"/>
                    <a:pt x="238" y="759"/>
                    <a:pt x="238" y="746"/>
                  </a:cubicBezTo>
                  <a:cubicBezTo>
                    <a:pt x="238" y="722"/>
                    <a:pt x="238" y="722"/>
                    <a:pt x="238" y="722"/>
                  </a:cubicBezTo>
                  <a:cubicBezTo>
                    <a:pt x="311" y="722"/>
                    <a:pt x="311" y="722"/>
                    <a:pt x="311" y="722"/>
                  </a:cubicBezTo>
                  <a:cubicBezTo>
                    <a:pt x="311" y="746"/>
                    <a:pt x="311" y="746"/>
                    <a:pt x="311" y="746"/>
                  </a:cubicBezTo>
                  <a:cubicBezTo>
                    <a:pt x="311" y="759"/>
                    <a:pt x="322" y="770"/>
                    <a:pt x="335" y="770"/>
                  </a:cubicBezTo>
                  <a:cubicBezTo>
                    <a:pt x="349" y="770"/>
                    <a:pt x="361" y="759"/>
                    <a:pt x="361" y="746"/>
                  </a:cubicBezTo>
                  <a:cubicBezTo>
                    <a:pt x="361" y="722"/>
                    <a:pt x="361" y="722"/>
                    <a:pt x="361" y="722"/>
                  </a:cubicBezTo>
                  <a:cubicBezTo>
                    <a:pt x="433" y="722"/>
                    <a:pt x="433" y="722"/>
                    <a:pt x="433" y="722"/>
                  </a:cubicBezTo>
                  <a:cubicBezTo>
                    <a:pt x="433" y="746"/>
                    <a:pt x="433" y="746"/>
                    <a:pt x="433" y="746"/>
                  </a:cubicBezTo>
                  <a:cubicBezTo>
                    <a:pt x="433" y="759"/>
                    <a:pt x="444" y="770"/>
                    <a:pt x="457" y="770"/>
                  </a:cubicBezTo>
                  <a:cubicBezTo>
                    <a:pt x="471" y="770"/>
                    <a:pt x="482" y="759"/>
                    <a:pt x="482" y="746"/>
                  </a:cubicBezTo>
                  <a:cubicBezTo>
                    <a:pt x="482" y="722"/>
                    <a:pt x="482" y="722"/>
                    <a:pt x="482" y="722"/>
                  </a:cubicBezTo>
                  <a:cubicBezTo>
                    <a:pt x="555" y="722"/>
                    <a:pt x="555" y="722"/>
                    <a:pt x="555" y="722"/>
                  </a:cubicBezTo>
                  <a:cubicBezTo>
                    <a:pt x="555" y="746"/>
                    <a:pt x="555" y="746"/>
                    <a:pt x="555" y="746"/>
                  </a:cubicBezTo>
                  <a:cubicBezTo>
                    <a:pt x="555" y="759"/>
                    <a:pt x="566" y="770"/>
                    <a:pt x="580" y="770"/>
                  </a:cubicBezTo>
                  <a:cubicBezTo>
                    <a:pt x="593" y="770"/>
                    <a:pt x="604" y="759"/>
                    <a:pt x="604" y="746"/>
                  </a:cubicBezTo>
                  <a:cubicBezTo>
                    <a:pt x="604" y="722"/>
                    <a:pt x="604" y="722"/>
                    <a:pt x="604" y="722"/>
                  </a:cubicBezTo>
                  <a:cubicBezTo>
                    <a:pt x="677" y="722"/>
                    <a:pt x="677" y="722"/>
                    <a:pt x="677" y="722"/>
                  </a:cubicBezTo>
                  <a:cubicBezTo>
                    <a:pt x="677" y="746"/>
                    <a:pt x="677" y="746"/>
                    <a:pt x="677" y="746"/>
                  </a:cubicBezTo>
                  <a:cubicBezTo>
                    <a:pt x="677" y="759"/>
                    <a:pt x="688" y="770"/>
                    <a:pt x="701" y="770"/>
                  </a:cubicBezTo>
                  <a:cubicBezTo>
                    <a:pt x="716" y="770"/>
                    <a:pt x="727" y="759"/>
                    <a:pt x="727" y="746"/>
                  </a:cubicBezTo>
                  <a:cubicBezTo>
                    <a:pt x="727" y="722"/>
                    <a:pt x="727" y="722"/>
                    <a:pt x="727" y="722"/>
                  </a:cubicBezTo>
                  <a:cubicBezTo>
                    <a:pt x="759" y="722"/>
                    <a:pt x="759" y="722"/>
                    <a:pt x="759" y="722"/>
                  </a:cubicBezTo>
                  <a:cubicBezTo>
                    <a:pt x="765" y="722"/>
                    <a:pt x="769" y="726"/>
                    <a:pt x="769" y="732"/>
                  </a:cubicBezTo>
                  <a:cubicBezTo>
                    <a:pt x="769" y="793"/>
                    <a:pt x="769" y="793"/>
                    <a:pt x="769" y="793"/>
                  </a:cubicBezTo>
                  <a:cubicBezTo>
                    <a:pt x="769" y="799"/>
                    <a:pt x="765" y="803"/>
                    <a:pt x="759" y="803"/>
                  </a:cubicBezTo>
                  <a:lnTo>
                    <a:pt x="759" y="803"/>
                  </a:lnTo>
                  <a:cubicBezTo>
                    <a:pt x="156" y="803"/>
                    <a:pt x="156" y="803"/>
                    <a:pt x="156" y="803"/>
                  </a:cubicBezTo>
                  <a:lnTo>
                    <a:pt x="155" y="803"/>
                  </a:lnTo>
                  <a:cubicBezTo>
                    <a:pt x="150" y="803"/>
                    <a:pt x="146" y="799"/>
                    <a:pt x="146" y="793"/>
                  </a:cubicBezTo>
                  <a:lnTo>
                    <a:pt x="146" y="732"/>
                  </a:lnTo>
                  <a:moveTo>
                    <a:pt x="95" y="991"/>
                  </a:moveTo>
                  <a:lnTo>
                    <a:pt x="95" y="991"/>
                  </a:lnTo>
                  <a:cubicBezTo>
                    <a:pt x="95" y="986"/>
                    <a:pt x="100" y="982"/>
                    <a:pt x="104" y="982"/>
                  </a:cubicBezTo>
                  <a:cubicBezTo>
                    <a:pt x="138" y="982"/>
                    <a:pt x="138" y="982"/>
                    <a:pt x="138" y="982"/>
                  </a:cubicBezTo>
                  <a:cubicBezTo>
                    <a:pt x="138" y="1006"/>
                    <a:pt x="138" y="1006"/>
                    <a:pt x="138" y="1006"/>
                  </a:cubicBezTo>
                  <a:cubicBezTo>
                    <a:pt x="138" y="1019"/>
                    <a:pt x="149" y="1030"/>
                    <a:pt x="163" y="1030"/>
                  </a:cubicBezTo>
                  <a:cubicBezTo>
                    <a:pt x="177" y="1030"/>
                    <a:pt x="188" y="1019"/>
                    <a:pt x="188" y="1006"/>
                  </a:cubicBezTo>
                  <a:cubicBezTo>
                    <a:pt x="188" y="982"/>
                    <a:pt x="188" y="982"/>
                    <a:pt x="188" y="982"/>
                  </a:cubicBezTo>
                  <a:cubicBezTo>
                    <a:pt x="261" y="982"/>
                    <a:pt x="261" y="982"/>
                    <a:pt x="261" y="982"/>
                  </a:cubicBezTo>
                  <a:cubicBezTo>
                    <a:pt x="261" y="1006"/>
                    <a:pt x="261" y="1006"/>
                    <a:pt x="261" y="1006"/>
                  </a:cubicBezTo>
                  <a:cubicBezTo>
                    <a:pt x="261" y="1019"/>
                    <a:pt x="272" y="1030"/>
                    <a:pt x="285" y="1030"/>
                  </a:cubicBezTo>
                  <a:cubicBezTo>
                    <a:pt x="298" y="1030"/>
                    <a:pt x="310" y="1019"/>
                    <a:pt x="310" y="1006"/>
                  </a:cubicBezTo>
                  <a:cubicBezTo>
                    <a:pt x="310" y="982"/>
                    <a:pt x="310" y="982"/>
                    <a:pt x="310" y="982"/>
                  </a:cubicBezTo>
                  <a:cubicBezTo>
                    <a:pt x="383" y="982"/>
                    <a:pt x="383" y="982"/>
                    <a:pt x="383" y="982"/>
                  </a:cubicBezTo>
                  <a:cubicBezTo>
                    <a:pt x="383" y="1006"/>
                    <a:pt x="383" y="1006"/>
                    <a:pt x="383" y="1006"/>
                  </a:cubicBezTo>
                  <a:cubicBezTo>
                    <a:pt x="383" y="1019"/>
                    <a:pt x="393" y="1030"/>
                    <a:pt x="407" y="1030"/>
                  </a:cubicBezTo>
                  <a:cubicBezTo>
                    <a:pt x="421" y="1030"/>
                    <a:pt x="432" y="1019"/>
                    <a:pt x="432" y="1006"/>
                  </a:cubicBezTo>
                  <a:cubicBezTo>
                    <a:pt x="432" y="982"/>
                    <a:pt x="432" y="982"/>
                    <a:pt x="432" y="982"/>
                  </a:cubicBezTo>
                  <a:cubicBezTo>
                    <a:pt x="504" y="982"/>
                    <a:pt x="504" y="982"/>
                    <a:pt x="504" y="982"/>
                  </a:cubicBezTo>
                  <a:cubicBezTo>
                    <a:pt x="504" y="1006"/>
                    <a:pt x="504" y="1006"/>
                    <a:pt x="504" y="1006"/>
                  </a:cubicBezTo>
                  <a:cubicBezTo>
                    <a:pt x="504" y="1019"/>
                    <a:pt x="515" y="1030"/>
                    <a:pt x="529" y="1030"/>
                  </a:cubicBezTo>
                  <a:cubicBezTo>
                    <a:pt x="542" y="1030"/>
                    <a:pt x="553" y="1019"/>
                    <a:pt x="553" y="1006"/>
                  </a:cubicBezTo>
                  <a:cubicBezTo>
                    <a:pt x="553" y="982"/>
                    <a:pt x="553" y="982"/>
                    <a:pt x="553" y="982"/>
                  </a:cubicBezTo>
                  <a:cubicBezTo>
                    <a:pt x="627" y="982"/>
                    <a:pt x="627" y="982"/>
                    <a:pt x="627" y="982"/>
                  </a:cubicBezTo>
                  <a:cubicBezTo>
                    <a:pt x="627" y="1006"/>
                    <a:pt x="627" y="1006"/>
                    <a:pt x="627" y="1006"/>
                  </a:cubicBezTo>
                  <a:cubicBezTo>
                    <a:pt x="627" y="1019"/>
                    <a:pt x="638" y="1030"/>
                    <a:pt x="651" y="1030"/>
                  </a:cubicBezTo>
                  <a:cubicBezTo>
                    <a:pt x="664" y="1030"/>
                    <a:pt x="676" y="1019"/>
                    <a:pt x="676" y="1006"/>
                  </a:cubicBezTo>
                  <a:cubicBezTo>
                    <a:pt x="676" y="982"/>
                    <a:pt x="676" y="982"/>
                    <a:pt x="676" y="982"/>
                  </a:cubicBezTo>
                  <a:cubicBezTo>
                    <a:pt x="709" y="982"/>
                    <a:pt x="709" y="982"/>
                    <a:pt x="709" y="982"/>
                  </a:cubicBezTo>
                  <a:cubicBezTo>
                    <a:pt x="715" y="982"/>
                    <a:pt x="719" y="986"/>
                    <a:pt x="719" y="991"/>
                  </a:cubicBezTo>
                  <a:cubicBezTo>
                    <a:pt x="719" y="1053"/>
                    <a:pt x="719" y="1053"/>
                    <a:pt x="719" y="1053"/>
                  </a:cubicBezTo>
                  <a:cubicBezTo>
                    <a:pt x="719" y="1058"/>
                    <a:pt x="715" y="1063"/>
                    <a:pt x="709" y="1063"/>
                  </a:cubicBezTo>
                  <a:cubicBezTo>
                    <a:pt x="105" y="1063"/>
                    <a:pt x="105" y="1063"/>
                    <a:pt x="105" y="1063"/>
                  </a:cubicBezTo>
                  <a:lnTo>
                    <a:pt x="104" y="1063"/>
                  </a:lnTo>
                  <a:cubicBezTo>
                    <a:pt x="100" y="1063"/>
                    <a:pt x="95" y="1058"/>
                    <a:pt x="95" y="1053"/>
                  </a:cubicBezTo>
                  <a:lnTo>
                    <a:pt x="95" y="991"/>
                  </a:lnTo>
                  <a:moveTo>
                    <a:pt x="719" y="1311"/>
                  </a:moveTo>
                  <a:lnTo>
                    <a:pt x="719" y="1311"/>
                  </a:lnTo>
                  <a:cubicBezTo>
                    <a:pt x="719" y="1317"/>
                    <a:pt x="715" y="1321"/>
                    <a:pt x="709" y="1321"/>
                  </a:cubicBezTo>
                  <a:lnTo>
                    <a:pt x="709" y="1321"/>
                  </a:lnTo>
                  <a:cubicBezTo>
                    <a:pt x="105" y="1321"/>
                    <a:pt x="105" y="1321"/>
                    <a:pt x="105" y="1321"/>
                  </a:cubicBezTo>
                  <a:lnTo>
                    <a:pt x="104" y="1321"/>
                  </a:lnTo>
                  <a:cubicBezTo>
                    <a:pt x="100" y="1321"/>
                    <a:pt x="95" y="1317"/>
                    <a:pt x="95" y="1311"/>
                  </a:cubicBezTo>
                  <a:cubicBezTo>
                    <a:pt x="95" y="1251"/>
                    <a:pt x="95" y="1251"/>
                    <a:pt x="95" y="1251"/>
                  </a:cubicBezTo>
                  <a:cubicBezTo>
                    <a:pt x="95" y="1246"/>
                    <a:pt x="100" y="1241"/>
                    <a:pt x="104" y="1241"/>
                  </a:cubicBezTo>
                  <a:cubicBezTo>
                    <a:pt x="138" y="1241"/>
                    <a:pt x="138" y="1241"/>
                    <a:pt x="138" y="1241"/>
                  </a:cubicBezTo>
                  <a:cubicBezTo>
                    <a:pt x="138" y="1264"/>
                    <a:pt x="138" y="1264"/>
                    <a:pt x="138" y="1264"/>
                  </a:cubicBezTo>
                  <a:cubicBezTo>
                    <a:pt x="138" y="1279"/>
                    <a:pt x="149" y="1290"/>
                    <a:pt x="163" y="1290"/>
                  </a:cubicBezTo>
                  <a:cubicBezTo>
                    <a:pt x="177" y="1290"/>
                    <a:pt x="188" y="1279"/>
                    <a:pt x="188" y="1264"/>
                  </a:cubicBezTo>
                  <a:cubicBezTo>
                    <a:pt x="188" y="1241"/>
                    <a:pt x="188" y="1241"/>
                    <a:pt x="188" y="1241"/>
                  </a:cubicBezTo>
                  <a:cubicBezTo>
                    <a:pt x="261" y="1241"/>
                    <a:pt x="261" y="1241"/>
                    <a:pt x="261" y="1241"/>
                  </a:cubicBezTo>
                  <a:cubicBezTo>
                    <a:pt x="261" y="1264"/>
                    <a:pt x="261" y="1264"/>
                    <a:pt x="261" y="1264"/>
                  </a:cubicBezTo>
                  <a:cubicBezTo>
                    <a:pt x="261" y="1279"/>
                    <a:pt x="272" y="1290"/>
                    <a:pt x="285" y="1290"/>
                  </a:cubicBezTo>
                  <a:cubicBezTo>
                    <a:pt x="298" y="1290"/>
                    <a:pt x="310" y="1279"/>
                    <a:pt x="310" y="1264"/>
                  </a:cubicBezTo>
                  <a:cubicBezTo>
                    <a:pt x="310" y="1241"/>
                    <a:pt x="310" y="1241"/>
                    <a:pt x="310" y="1241"/>
                  </a:cubicBezTo>
                  <a:cubicBezTo>
                    <a:pt x="383" y="1241"/>
                    <a:pt x="383" y="1241"/>
                    <a:pt x="383" y="1241"/>
                  </a:cubicBezTo>
                  <a:cubicBezTo>
                    <a:pt x="383" y="1264"/>
                    <a:pt x="383" y="1264"/>
                    <a:pt x="383" y="1264"/>
                  </a:cubicBezTo>
                  <a:cubicBezTo>
                    <a:pt x="383" y="1279"/>
                    <a:pt x="393" y="1290"/>
                    <a:pt x="407" y="1290"/>
                  </a:cubicBezTo>
                  <a:cubicBezTo>
                    <a:pt x="421" y="1290"/>
                    <a:pt x="432" y="1279"/>
                    <a:pt x="432" y="1264"/>
                  </a:cubicBezTo>
                  <a:cubicBezTo>
                    <a:pt x="432" y="1241"/>
                    <a:pt x="432" y="1241"/>
                    <a:pt x="432" y="1241"/>
                  </a:cubicBezTo>
                  <a:cubicBezTo>
                    <a:pt x="504" y="1241"/>
                    <a:pt x="504" y="1241"/>
                    <a:pt x="504" y="1241"/>
                  </a:cubicBezTo>
                  <a:cubicBezTo>
                    <a:pt x="504" y="1264"/>
                    <a:pt x="504" y="1264"/>
                    <a:pt x="504" y="1264"/>
                  </a:cubicBezTo>
                  <a:cubicBezTo>
                    <a:pt x="504" y="1279"/>
                    <a:pt x="515" y="1290"/>
                    <a:pt x="529" y="1290"/>
                  </a:cubicBezTo>
                  <a:cubicBezTo>
                    <a:pt x="542" y="1290"/>
                    <a:pt x="553" y="1279"/>
                    <a:pt x="553" y="1264"/>
                  </a:cubicBezTo>
                  <a:cubicBezTo>
                    <a:pt x="553" y="1241"/>
                    <a:pt x="553" y="1241"/>
                    <a:pt x="553" y="1241"/>
                  </a:cubicBezTo>
                  <a:cubicBezTo>
                    <a:pt x="627" y="1241"/>
                    <a:pt x="627" y="1241"/>
                    <a:pt x="627" y="1241"/>
                  </a:cubicBezTo>
                  <a:cubicBezTo>
                    <a:pt x="627" y="1264"/>
                    <a:pt x="627" y="1264"/>
                    <a:pt x="627" y="1264"/>
                  </a:cubicBezTo>
                  <a:cubicBezTo>
                    <a:pt x="627" y="1279"/>
                    <a:pt x="638" y="1290"/>
                    <a:pt x="651" y="1290"/>
                  </a:cubicBezTo>
                  <a:cubicBezTo>
                    <a:pt x="664" y="1290"/>
                    <a:pt x="676" y="1279"/>
                    <a:pt x="676" y="1264"/>
                  </a:cubicBezTo>
                  <a:cubicBezTo>
                    <a:pt x="676" y="1241"/>
                    <a:pt x="676" y="1241"/>
                    <a:pt x="676" y="1241"/>
                  </a:cubicBezTo>
                  <a:cubicBezTo>
                    <a:pt x="709" y="1241"/>
                    <a:pt x="709" y="1241"/>
                    <a:pt x="709" y="1241"/>
                  </a:cubicBezTo>
                  <a:cubicBezTo>
                    <a:pt x="715" y="1241"/>
                    <a:pt x="719" y="1246"/>
                    <a:pt x="719" y="1251"/>
                  </a:cubicBezTo>
                  <a:lnTo>
                    <a:pt x="719" y="1311"/>
                  </a:lnTo>
                  <a:moveTo>
                    <a:pt x="117" y="1160"/>
                  </a:moveTo>
                  <a:lnTo>
                    <a:pt x="117" y="1160"/>
                  </a:lnTo>
                  <a:cubicBezTo>
                    <a:pt x="131" y="1160"/>
                    <a:pt x="142" y="1149"/>
                    <a:pt x="142" y="1135"/>
                  </a:cubicBezTo>
                  <a:cubicBezTo>
                    <a:pt x="142" y="1112"/>
                    <a:pt x="142" y="1112"/>
                    <a:pt x="142" y="1112"/>
                  </a:cubicBezTo>
                  <a:cubicBezTo>
                    <a:pt x="215" y="1112"/>
                    <a:pt x="215" y="1112"/>
                    <a:pt x="215" y="1112"/>
                  </a:cubicBezTo>
                  <a:cubicBezTo>
                    <a:pt x="215" y="1135"/>
                    <a:pt x="215" y="1135"/>
                    <a:pt x="215" y="1135"/>
                  </a:cubicBezTo>
                  <a:cubicBezTo>
                    <a:pt x="215" y="1149"/>
                    <a:pt x="226" y="1160"/>
                    <a:pt x="239" y="1160"/>
                  </a:cubicBezTo>
                  <a:cubicBezTo>
                    <a:pt x="253" y="1160"/>
                    <a:pt x="264" y="1149"/>
                    <a:pt x="264" y="1135"/>
                  </a:cubicBezTo>
                  <a:cubicBezTo>
                    <a:pt x="264" y="1112"/>
                    <a:pt x="264" y="1112"/>
                    <a:pt x="264" y="1112"/>
                  </a:cubicBezTo>
                  <a:cubicBezTo>
                    <a:pt x="337" y="1112"/>
                    <a:pt x="337" y="1112"/>
                    <a:pt x="337" y="1112"/>
                  </a:cubicBezTo>
                  <a:cubicBezTo>
                    <a:pt x="337" y="1135"/>
                    <a:pt x="337" y="1135"/>
                    <a:pt x="337" y="1135"/>
                  </a:cubicBezTo>
                  <a:cubicBezTo>
                    <a:pt x="337" y="1149"/>
                    <a:pt x="347" y="1160"/>
                    <a:pt x="362" y="1160"/>
                  </a:cubicBezTo>
                  <a:cubicBezTo>
                    <a:pt x="375" y="1160"/>
                    <a:pt x="386" y="1149"/>
                    <a:pt x="386" y="1135"/>
                  </a:cubicBezTo>
                  <a:cubicBezTo>
                    <a:pt x="386" y="1112"/>
                    <a:pt x="386" y="1112"/>
                    <a:pt x="386" y="1112"/>
                  </a:cubicBezTo>
                  <a:cubicBezTo>
                    <a:pt x="458" y="1112"/>
                    <a:pt x="458" y="1112"/>
                    <a:pt x="458" y="1112"/>
                  </a:cubicBezTo>
                  <a:cubicBezTo>
                    <a:pt x="458" y="1135"/>
                    <a:pt x="458" y="1135"/>
                    <a:pt x="458" y="1135"/>
                  </a:cubicBezTo>
                  <a:cubicBezTo>
                    <a:pt x="458" y="1149"/>
                    <a:pt x="469" y="1160"/>
                    <a:pt x="483" y="1160"/>
                  </a:cubicBezTo>
                  <a:cubicBezTo>
                    <a:pt x="497" y="1160"/>
                    <a:pt x="507" y="1149"/>
                    <a:pt x="507" y="1135"/>
                  </a:cubicBezTo>
                  <a:cubicBezTo>
                    <a:pt x="507" y="1112"/>
                    <a:pt x="507" y="1112"/>
                    <a:pt x="507" y="1112"/>
                  </a:cubicBezTo>
                  <a:cubicBezTo>
                    <a:pt x="581" y="1112"/>
                    <a:pt x="581" y="1112"/>
                    <a:pt x="581" y="1112"/>
                  </a:cubicBezTo>
                  <a:cubicBezTo>
                    <a:pt x="581" y="1135"/>
                    <a:pt x="581" y="1135"/>
                    <a:pt x="581" y="1135"/>
                  </a:cubicBezTo>
                  <a:cubicBezTo>
                    <a:pt x="581" y="1149"/>
                    <a:pt x="592" y="1160"/>
                    <a:pt x="605" y="1160"/>
                  </a:cubicBezTo>
                  <a:cubicBezTo>
                    <a:pt x="619" y="1160"/>
                    <a:pt x="630" y="1149"/>
                    <a:pt x="630" y="1135"/>
                  </a:cubicBezTo>
                  <a:cubicBezTo>
                    <a:pt x="630" y="1112"/>
                    <a:pt x="630" y="1112"/>
                    <a:pt x="630" y="1112"/>
                  </a:cubicBezTo>
                  <a:cubicBezTo>
                    <a:pt x="663" y="1112"/>
                    <a:pt x="663" y="1112"/>
                    <a:pt x="663" y="1112"/>
                  </a:cubicBezTo>
                  <a:cubicBezTo>
                    <a:pt x="668" y="1112"/>
                    <a:pt x="673" y="1116"/>
                    <a:pt x="673" y="1121"/>
                  </a:cubicBezTo>
                  <a:cubicBezTo>
                    <a:pt x="673" y="1182"/>
                    <a:pt x="673" y="1182"/>
                    <a:pt x="673" y="1182"/>
                  </a:cubicBezTo>
                  <a:cubicBezTo>
                    <a:pt x="673" y="1188"/>
                    <a:pt x="668" y="1192"/>
                    <a:pt x="663" y="1192"/>
                  </a:cubicBezTo>
                  <a:lnTo>
                    <a:pt x="663" y="1192"/>
                  </a:lnTo>
                  <a:cubicBezTo>
                    <a:pt x="59" y="1192"/>
                    <a:pt x="59" y="1192"/>
                    <a:pt x="59" y="1192"/>
                  </a:cubicBezTo>
                  <a:cubicBezTo>
                    <a:pt x="54" y="1192"/>
                    <a:pt x="50" y="1188"/>
                    <a:pt x="50" y="1182"/>
                  </a:cubicBezTo>
                  <a:cubicBezTo>
                    <a:pt x="50" y="1121"/>
                    <a:pt x="50" y="1121"/>
                    <a:pt x="50" y="1121"/>
                  </a:cubicBezTo>
                  <a:cubicBezTo>
                    <a:pt x="50" y="1116"/>
                    <a:pt x="54" y="1112"/>
                    <a:pt x="59" y="1112"/>
                  </a:cubicBezTo>
                  <a:cubicBezTo>
                    <a:pt x="92" y="1112"/>
                    <a:pt x="92" y="1112"/>
                    <a:pt x="92" y="1112"/>
                  </a:cubicBezTo>
                  <a:cubicBezTo>
                    <a:pt x="92" y="1135"/>
                    <a:pt x="92" y="1135"/>
                    <a:pt x="92" y="1135"/>
                  </a:cubicBezTo>
                  <a:cubicBezTo>
                    <a:pt x="92" y="1149"/>
                    <a:pt x="103" y="1160"/>
                    <a:pt x="117" y="1160"/>
                  </a:cubicBezTo>
                  <a:moveTo>
                    <a:pt x="719" y="1442"/>
                  </a:moveTo>
                  <a:lnTo>
                    <a:pt x="719" y="1442"/>
                  </a:lnTo>
                  <a:cubicBezTo>
                    <a:pt x="719" y="1447"/>
                    <a:pt x="715" y="1452"/>
                    <a:pt x="709" y="1452"/>
                  </a:cubicBezTo>
                  <a:cubicBezTo>
                    <a:pt x="104" y="1452"/>
                    <a:pt x="104" y="1452"/>
                    <a:pt x="104" y="1452"/>
                  </a:cubicBezTo>
                  <a:cubicBezTo>
                    <a:pt x="100" y="1452"/>
                    <a:pt x="95" y="1447"/>
                    <a:pt x="95" y="1442"/>
                  </a:cubicBezTo>
                  <a:cubicBezTo>
                    <a:pt x="95" y="1380"/>
                    <a:pt x="95" y="1380"/>
                    <a:pt x="95" y="1380"/>
                  </a:cubicBezTo>
                  <a:cubicBezTo>
                    <a:pt x="95" y="1375"/>
                    <a:pt x="100" y="1371"/>
                    <a:pt x="104" y="1371"/>
                  </a:cubicBezTo>
                  <a:cubicBezTo>
                    <a:pt x="138" y="1371"/>
                    <a:pt x="138" y="1371"/>
                    <a:pt x="138" y="1371"/>
                  </a:cubicBezTo>
                  <a:cubicBezTo>
                    <a:pt x="138" y="1395"/>
                    <a:pt x="138" y="1395"/>
                    <a:pt x="138" y="1395"/>
                  </a:cubicBezTo>
                  <a:cubicBezTo>
                    <a:pt x="138" y="1408"/>
                    <a:pt x="149" y="1419"/>
                    <a:pt x="163" y="1419"/>
                  </a:cubicBezTo>
                  <a:cubicBezTo>
                    <a:pt x="177" y="1419"/>
                    <a:pt x="188" y="1408"/>
                    <a:pt x="188" y="1395"/>
                  </a:cubicBezTo>
                  <a:cubicBezTo>
                    <a:pt x="188" y="1371"/>
                    <a:pt x="188" y="1371"/>
                    <a:pt x="188" y="1371"/>
                  </a:cubicBezTo>
                  <a:cubicBezTo>
                    <a:pt x="261" y="1371"/>
                    <a:pt x="261" y="1371"/>
                    <a:pt x="261" y="1371"/>
                  </a:cubicBezTo>
                  <a:cubicBezTo>
                    <a:pt x="261" y="1395"/>
                    <a:pt x="261" y="1395"/>
                    <a:pt x="261" y="1395"/>
                  </a:cubicBezTo>
                  <a:cubicBezTo>
                    <a:pt x="261" y="1408"/>
                    <a:pt x="272" y="1419"/>
                    <a:pt x="285" y="1419"/>
                  </a:cubicBezTo>
                  <a:cubicBezTo>
                    <a:pt x="298" y="1419"/>
                    <a:pt x="310" y="1408"/>
                    <a:pt x="310" y="1395"/>
                  </a:cubicBezTo>
                  <a:cubicBezTo>
                    <a:pt x="310" y="1371"/>
                    <a:pt x="310" y="1371"/>
                    <a:pt x="310" y="1371"/>
                  </a:cubicBezTo>
                  <a:cubicBezTo>
                    <a:pt x="383" y="1371"/>
                    <a:pt x="383" y="1371"/>
                    <a:pt x="383" y="1371"/>
                  </a:cubicBezTo>
                  <a:cubicBezTo>
                    <a:pt x="383" y="1395"/>
                    <a:pt x="383" y="1395"/>
                    <a:pt x="383" y="1395"/>
                  </a:cubicBezTo>
                  <a:cubicBezTo>
                    <a:pt x="383" y="1408"/>
                    <a:pt x="393" y="1419"/>
                    <a:pt x="407" y="1419"/>
                  </a:cubicBezTo>
                  <a:cubicBezTo>
                    <a:pt x="421" y="1419"/>
                    <a:pt x="432" y="1408"/>
                    <a:pt x="432" y="1395"/>
                  </a:cubicBezTo>
                  <a:cubicBezTo>
                    <a:pt x="432" y="1371"/>
                    <a:pt x="432" y="1371"/>
                    <a:pt x="432" y="1371"/>
                  </a:cubicBezTo>
                  <a:cubicBezTo>
                    <a:pt x="504" y="1371"/>
                    <a:pt x="504" y="1371"/>
                    <a:pt x="504" y="1371"/>
                  </a:cubicBezTo>
                  <a:cubicBezTo>
                    <a:pt x="504" y="1395"/>
                    <a:pt x="504" y="1395"/>
                    <a:pt x="504" y="1395"/>
                  </a:cubicBezTo>
                  <a:cubicBezTo>
                    <a:pt x="504" y="1408"/>
                    <a:pt x="515" y="1419"/>
                    <a:pt x="529" y="1419"/>
                  </a:cubicBezTo>
                  <a:cubicBezTo>
                    <a:pt x="542" y="1419"/>
                    <a:pt x="553" y="1408"/>
                    <a:pt x="553" y="1395"/>
                  </a:cubicBezTo>
                  <a:cubicBezTo>
                    <a:pt x="553" y="1371"/>
                    <a:pt x="553" y="1371"/>
                    <a:pt x="553" y="1371"/>
                  </a:cubicBezTo>
                  <a:cubicBezTo>
                    <a:pt x="627" y="1371"/>
                    <a:pt x="627" y="1371"/>
                    <a:pt x="627" y="1371"/>
                  </a:cubicBezTo>
                  <a:cubicBezTo>
                    <a:pt x="627" y="1395"/>
                    <a:pt x="627" y="1395"/>
                    <a:pt x="627" y="1395"/>
                  </a:cubicBezTo>
                  <a:cubicBezTo>
                    <a:pt x="627" y="1408"/>
                    <a:pt x="638" y="1419"/>
                    <a:pt x="651" y="1419"/>
                  </a:cubicBezTo>
                  <a:cubicBezTo>
                    <a:pt x="664" y="1419"/>
                    <a:pt x="676" y="1408"/>
                    <a:pt x="676" y="1395"/>
                  </a:cubicBezTo>
                  <a:cubicBezTo>
                    <a:pt x="676" y="1371"/>
                    <a:pt x="676" y="1371"/>
                    <a:pt x="676" y="1371"/>
                  </a:cubicBezTo>
                  <a:cubicBezTo>
                    <a:pt x="709" y="1371"/>
                    <a:pt x="709" y="1371"/>
                    <a:pt x="709" y="1371"/>
                  </a:cubicBezTo>
                  <a:cubicBezTo>
                    <a:pt x="715" y="1371"/>
                    <a:pt x="719" y="1375"/>
                    <a:pt x="719" y="1380"/>
                  </a:cubicBezTo>
                  <a:lnTo>
                    <a:pt x="719" y="1442"/>
                  </a:lnTo>
                  <a:moveTo>
                    <a:pt x="888" y="1452"/>
                  </a:moveTo>
                  <a:lnTo>
                    <a:pt x="888" y="1452"/>
                  </a:lnTo>
                  <a:cubicBezTo>
                    <a:pt x="846" y="1452"/>
                    <a:pt x="807" y="1443"/>
                    <a:pt x="768" y="1427"/>
                  </a:cubicBezTo>
                  <a:cubicBezTo>
                    <a:pt x="768" y="1380"/>
                    <a:pt x="768" y="1380"/>
                    <a:pt x="768" y="1380"/>
                  </a:cubicBezTo>
                  <a:cubicBezTo>
                    <a:pt x="768" y="1377"/>
                    <a:pt x="768" y="1373"/>
                    <a:pt x="767" y="1369"/>
                  </a:cubicBezTo>
                  <a:cubicBezTo>
                    <a:pt x="804" y="1389"/>
                    <a:pt x="845" y="1399"/>
                    <a:pt x="888" y="1399"/>
                  </a:cubicBezTo>
                  <a:cubicBezTo>
                    <a:pt x="1008" y="1399"/>
                    <a:pt x="1112" y="1317"/>
                    <a:pt x="1140" y="1200"/>
                  </a:cubicBezTo>
                  <a:cubicBezTo>
                    <a:pt x="1143" y="1187"/>
                    <a:pt x="1135" y="1173"/>
                    <a:pt x="1122" y="1170"/>
                  </a:cubicBezTo>
                  <a:cubicBezTo>
                    <a:pt x="1109" y="1167"/>
                    <a:pt x="1095" y="1174"/>
                    <a:pt x="1093" y="1188"/>
                  </a:cubicBezTo>
                  <a:cubicBezTo>
                    <a:pt x="1070" y="1283"/>
                    <a:pt x="985" y="1350"/>
                    <a:pt x="888" y="1350"/>
                  </a:cubicBezTo>
                  <a:cubicBezTo>
                    <a:pt x="844" y="1350"/>
                    <a:pt x="803" y="1337"/>
                    <a:pt x="768" y="1313"/>
                  </a:cubicBezTo>
                  <a:lnTo>
                    <a:pt x="768" y="1311"/>
                  </a:lnTo>
                  <a:cubicBezTo>
                    <a:pt x="768" y="1251"/>
                    <a:pt x="768" y="1251"/>
                    <a:pt x="768" y="1251"/>
                  </a:cubicBezTo>
                  <a:cubicBezTo>
                    <a:pt x="768" y="1223"/>
                    <a:pt x="748" y="1199"/>
                    <a:pt x="721" y="1193"/>
                  </a:cubicBezTo>
                  <a:cubicBezTo>
                    <a:pt x="722" y="1190"/>
                    <a:pt x="722" y="1185"/>
                    <a:pt x="722" y="1182"/>
                  </a:cubicBezTo>
                  <a:cubicBezTo>
                    <a:pt x="722" y="1121"/>
                    <a:pt x="722" y="1121"/>
                    <a:pt x="722" y="1121"/>
                  </a:cubicBezTo>
                  <a:cubicBezTo>
                    <a:pt x="722" y="1117"/>
                    <a:pt x="722" y="1114"/>
                    <a:pt x="721" y="1110"/>
                  </a:cubicBezTo>
                  <a:cubicBezTo>
                    <a:pt x="748" y="1104"/>
                    <a:pt x="768" y="1081"/>
                    <a:pt x="768" y="1053"/>
                  </a:cubicBezTo>
                  <a:cubicBezTo>
                    <a:pt x="768" y="991"/>
                    <a:pt x="768" y="991"/>
                    <a:pt x="768" y="991"/>
                  </a:cubicBezTo>
                  <a:cubicBezTo>
                    <a:pt x="768" y="988"/>
                    <a:pt x="768" y="985"/>
                    <a:pt x="767" y="982"/>
                  </a:cubicBezTo>
                  <a:cubicBezTo>
                    <a:pt x="790" y="978"/>
                    <a:pt x="809" y="963"/>
                    <a:pt x="814" y="941"/>
                  </a:cubicBezTo>
                  <a:cubicBezTo>
                    <a:pt x="838" y="933"/>
                    <a:pt x="862" y="929"/>
                    <a:pt x="888" y="929"/>
                  </a:cubicBezTo>
                  <a:cubicBezTo>
                    <a:pt x="985" y="929"/>
                    <a:pt x="1070" y="995"/>
                    <a:pt x="1093" y="1090"/>
                  </a:cubicBezTo>
                  <a:cubicBezTo>
                    <a:pt x="1095" y="1101"/>
                    <a:pt x="1105" y="1109"/>
                    <a:pt x="1115" y="1109"/>
                  </a:cubicBezTo>
                  <a:cubicBezTo>
                    <a:pt x="1118" y="1109"/>
                    <a:pt x="1120" y="1109"/>
                    <a:pt x="1122" y="1109"/>
                  </a:cubicBezTo>
                  <a:cubicBezTo>
                    <a:pt x="1135" y="1105"/>
                    <a:pt x="1143" y="1092"/>
                    <a:pt x="1140" y="1078"/>
                  </a:cubicBezTo>
                  <a:cubicBezTo>
                    <a:pt x="1112" y="961"/>
                    <a:pt x="1008" y="880"/>
                    <a:pt x="888" y="880"/>
                  </a:cubicBezTo>
                  <a:cubicBezTo>
                    <a:pt x="864" y="880"/>
                    <a:pt x="841" y="883"/>
                    <a:pt x="818" y="889"/>
                  </a:cubicBezTo>
                  <a:cubicBezTo>
                    <a:pt x="818" y="862"/>
                    <a:pt x="818" y="862"/>
                    <a:pt x="818" y="862"/>
                  </a:cubicBezTo>
                  <a:cubicBezTo>
                    <a:pt x="818" y="852"/>
                    <a:pt x="815" y="844"/>
                    <a:pt x="812" y="836"/>
                  </a:cubicBezTo>
                  <a:cubicBezTo>
                    <a:pt x="836" y="830"/>
                    <a:pt x="861" y="827"/>
                    <a:pt x="888" y="827"/>
                  </a:cubicBezTo>
                  <a:cubicBezTo>
                    <a:pt x="1060" y="827"/>
                    <a:pt x="1200" y="967"/>
                    <a:pt x="1200" y="1139"/>
                  </a:cubicBezTo>
                  <a:cubicBezTo>
                    <a:pt x="1200" y="1311"/>
                    <a:pt x="1060" y="1452"/>
                    <a:pt x="888" y="1452"/>
                  </a:cubicBezTo>
                  <a:moveTo>
                    <a:pt x="1270" y="1030"/>
                  </a:moveTo>
                  <a:lnTo>
                    <a:pt x="1270" y="1030"/>
                  </a:lnTo>
                  <a:cubicBezTo>
                    <a:pt x="1283" y="1030"/>
                    <a:pt x="1294" y="1019"/>
                    <a:pt x="1294" y="1006"/>
                  </a:cubicBezTo>
                  <a:cubicBezTo>
                    <a:pt x="1294" y="982"/>
                    <a:pt x="1294" y="982"/>
                    <a:pt x="1294" y="982"/>
                  </a:cubicBezTo>
                  <a:cubicBezTo>
                    <a:pt x="1367" y="982"/>
                    <a:pt x="1367" y="982"/>
                    <a:pt x="1367" y="982"/>
                  </a:cubicBezTo>
                  <a:cubicBezTo>
                    <a:pt x="1367" y="1006"/>
                    <a:pt x="1367" y="1006"/>
                    <a:pt x="1367" y="1006"/>
                  </a:cubicBezTo>
                  <a:cubicBezTo>
                    <a:pt x="1367" y="1019"/>
                    <a:pt x="1378" y="1030"/>
                    <a:pt x="1392" y="1030"/>
                  </a:cubicBezTo>
                  <a:cubicBezTo>
                    <a:pt x="1406" y="1030"/>
                    <a:pt x="1417" y="1019"/>
                    <a:pt x="1417" y="1006"/>
                  </a:cubicBezTo>
                  <a:cubicBezTo>
                    <a:pt x="1417" y="982"/>
                    <a:pt x="1417" y="982"/>
                    <a:pt x="1417" y="982"/>
                  </a:cubicBezTo>
                  <a:cubicBezTo>
                    <a:pt x="1489" y="982"/>
                    <a:pt x="1489" y="982"/>
                    <a:pt x="1489" y="982"/>
                  </a:cubicBezTo>
                  <a:cubicBezTo>
                    <a:pt x="1489" y="1006"/>
                    <a:pt x="1489" y="1006"/>
                    <a:pt x="1489" y="1006"/>
                  </a:cubicBezTo>
                  <a:cubicBezTo>
                    <a:pt x="1489" y="1019"/>
                    <a:pt x="1500" y="1030"/>
                    <a:pt x="1514" y="1030"/>
                  </a:cubicBezTo>
                  <a:cubicBezTo>
                    <a:pt x="1527" y="1030"/>
                    <a:pt x="1538" y="1019"/>
                    <a:pt x="1538" y="1006"/>
                  </a:cubicBezTo>
                  <a:cubicBezTo>
                    <a:pt x="1538" y="982"/>
                    <a:pt x="1538" y="982"/>
                    <a:pt x="1538" y="982"/>
                  </a:cubicBezTo>
                  <a:cubicBezTo>
                    <a:pt x="1572" y="982"/>
                    <a:pt x="1572" y="982"/>
                    <a:pt x="1572" y="982"/>
                  </a:cubicBezTo>
                  <a:cubicBezTo>
                    <a:pt x="1578" y="982"/>
                    <a:pt x="1582" y="986"/>
                    <a:pt x="1582" y="991"/>
                  </a:cubicBezTo>
                  <a:cubicBezTo>
                    <a:pt x="1582" y="1053"/>
                    <a:pt x="1582" y="1053"/>
                    <a:pt x="1582" y="1053"/>
                  </a:cubicBezTo>
                  <a:cubicBezTo>
                    <a:pt x="1582" y="1058"/>
                    <a:pt x="1578" y="1063"/>
                    <a:pt x="1572" y="1063"/>
                  </a:cubicBezTo>
                  <a:cubicBezTo>
                    <a:pt x="1240" y="1063"/>
                    <a:pt x="1240" y="1063"/>
                    <a:pt x="1240" y="1063"/>
                  </a:cubicBezTo>
                  <a:cubicBezTo>
                    <a:pt x="1234" y="1034"/>
                    <a:pt x="1225" y="1007"/>
                    <a:pt x="1213" y="982"/>
                  </a:cubicBezTo>
                  <a:cubicBezTo>
                    <a:pt x="1245" y="982"/>
                    <a:pt x="1245" y="982"/>
                    <a:pt x="1245" y="982"/>
                  </a:cubicBezTo>
                  <a:cubicBezTo>
                    <a:pt x="1245" y="1006"/>
                    <a:pt x="1245" y="1006"/>
                    <a:pt x="1245" y="1006"/>
                  </a:cubicBezTo>
                  <a:cubicBezTo>
                    <a:pt x="1245" y="1019"/>
                    <a:pt x="1256" y="1030"/>
                    <a:pt x="1270" y="1030"/>
                  </a:cubicBezTo>
                  <a:moveTo>
                    <a:pt x="1582" y="1311"/>
                  </a:moveTo>
                  <a:lnTo>
                    <a:pt x="1582" y="1311"/>
                  </a:lnTo>
                  <a:cubicBezTo>
                    <a:pt x="1582" y="1317"/>
                    <a:pt x="1578" y="1321"/>
                    <a:pt x="1572" y="1321"/>
                  </a:cubicBezTo>
                  <a:lnTo>
                    <a:pt x="1572" y="1321"/>
                  </a:lnTo>
                  <a:cubicBezTo>
                    <a:pt x="1199" y="1321"/>
                    <a:pt x="1199" y="1321"/>
                    <a:pt x="1199" y="1321"/>
                  </a:cubicBezTo>
                  <a:cubicBezTo>
                    <a:pt x="1214" y="1296"/>
                    <a:pt x="1225" y="1270"/>
                    <a:pt x="1234" y="1241"/>
                  </a:cubicBezTo>
                  <a:cubicBezTo>
                    <a:pt x="1245" y="1241"/>
                    <a:pt x="1245" y="1241"/>
                    <a:pt x="1245" y="1241"/>
                  </a:cubicBezTo>
                  <a:cubicBezTo>
                    <a:pt x="1245" y="1264"/>
                    <a:pt x="1245" y="1264"/>
                    <a:pt x="1245" y="1264"/>
                  </a:cubicBezTo>
                  <a:cubicBezTo>
                    <a:pt x="1245" y="1279"/>
                    <a:pt x="1256" y="1290"/>
                    <a:pt x="1270" y="1290"/>
                  </a:cubicBezTo>
                  <a:cubicBezTo>
                    <a:pt x="1283" y="1290"/>
                    <a:pt x="1294" y="1279"/>
                    <a:pt x="1294" y="1264"/>
                  </a:cubicBezTo>
                  <a:cubicBezTo>
                    <a:pt x="1294" y="1241"/>
                    <a:pt x="1294" y="1241"/>
                    <a:pt x="1294" y="1241"/>
                  </a:cubicBezTo>
                  <a:cubicBezTo>
                    <a:pt x="1367" y="1241"/>
                    <a:pt x="1367" y="1241"/>
                    <a:pt x="1367" y="1241"/>
                  </a:cubicBezTo>
                  <a:cubicBezTo>
                    <a:pt x="1367" y="1264"/>
                    <a:pt x="1367" y="1264"/>
                    <a:pt x="1367" y="1264"/>
                  </a:cubicBezTo>
                  <a:cubicBezTo>
                    <a:pt x="1367" y="1279"/>
                    <a:pt x="1378" y="1290"/>
                    <a:pt x="1392" y="1290"/>
                  </a:cubicBezTo>
                  <a:cubicBezTo>
                    <a:pt x="1406" y="1290"/>
                    <a:pt x="1417" y="1279"/>
                    <a:pt x="1417" y="1264"/>
                  </a:cubicBezTo>
                  <a:cubicBezTo>
                    <a:pt x="1417" y="1241"/>
                    <a:pt x="1417" y="1241"/>
                    <a:pt x="1417" y="1241"/>
                  </a:cubicBezTo>
                  <a:cubicBezTo>
                    <a:pt x="1489" y="1241"/>
                    <a:pt x="1489" y="1241"/>
                    <a:pt x="1489" y="1241"/>
                  </a:cubicBezTo>
                  <a:cubicBezTo>
                    <a:pt x="1489" y="1264"/>
                    <a:pt x="1489" y="1264"/>
                    <a:pt x="1489" y="1264"/>
                  </a:cubicBezTo>
                  <a:cubicBezTo>
                    <a:pt x="1489" y="1279"/>
                    <a:pt x="1500" y="1290"/>
                    <a:pt x="1514" y="1290"/>
                  </a:cubicBezTo>
                  <a:cubicBezTo>
                    <a:pt x="1527" y="1290"/>
                    <a:pt x="1538" y="1279"/>
                    <a:pt x="1538" y="1264"/>
                  </a:cubicBezTo>
                  <a:cubicBezTo>
                    <a:pt x="1538" y="1241"/>
                    <a:pt x="1538" y="1241"/>
                    <a:pt x="1538" y="1241"/>
                  </a:cubicBezTo>
                  <a:cubicBezTo>
                    <a:pt x="1572" y="1241"/>
                    <a:pt x="1572" y="1241"/>
                    <a:pt x="1572" y="1241"/>
                  </a:cubicBezTo>
                  <a:cubicBezTo>
                    <a:pt x="1578" y="1241"/>
                    <a:pt x="1582" y="1246"/>
                    <a:pt x="1582" y="1251"/>
                  </a:cubicBezTo>
                  <a:cubicBezTo>
                    <a:pt x="1582" y="1311"/>
                    <a:pt x="1582" y="1311"/>
                    <a:pt x="1582" y="1311"/>
                  </a:cubicBezTo>
                  <a:moveTo>
                    <a:pt x="1536" y="1182"/>
                  </a:moveTo>
                  <a:lnTo>
                    <a:pt x="1536" y="1182"/>
                  </a:lnTo>
                  <a:cubicBezTo>
                    <a:pt x="1536" y="1188"/>
                    <a:pt x="1532" y="1192"/>
                    <a:pt x="1526" y="1192"/>
                  </a:cubicBezTo>
                  <a:lnTo>
                    <a:pt x="1526" y="1192"/>
                  </a:lnTo>
                  <a:cubicBezTo>
                    <a:pt x="1245" y="1192"/>
                    <a:pt x="1245" y="1192"/>
                    <a:pt x="1245" y="1192"/>
                  </a:cubicBezTo>
                  <a:cubicBezTo>
                    <a:pt x="1247" y="1174"/>
                    <a:pt x="1249" y="1157"/>
                    <a:pt x="1249" y="1139"/>
                  </a:cubicBezTo>
                  <a:cubicBezTo>
                    <a:pt x="1249" y="1138"/>
                    <a:pt x="1248" y="1137"/>
                    <a:pt x="1248" y="1136"/>
                  </a:cubicBezTo>
                  <a:lnTo>
                    <a:pt x="1249" y="1135"/>
                  </a:lnTo>
                  <a:cubicBezTo>
                    <a:pt x="1249" y="1112"/>
                    <a:pt x="1249" y="1112"/>
                    <a:pt x="1249" y="1112"/>
                  </a:cubicBezTo>
                  <a:cubicBezTo>
                    <a:pt x="1322" y="1112"/>
                    <a:pt x="1322" y="1112"/>
                    <a:pt x="1322" y="1112"/>
                  </a:cubicBezTo>
                  <a:cubicBezTo>
                    <a:pt x="1322" y="1135"/>
                    <a:pt x="1322" y="1135"/>
                    <a:pt x="1322" y="1135"/>
                  </a:cubicBezTo>
                  <a:cubicBezTo>
                    <a:pt x="1322" y="1149"/>
                    <a:pt x="1332" y="1160"/>
                    <a:pt x="1346" y="1160"/>
                  </a:cubicBezTo>
                  <a:cubicBezTo>
                    <a:pt x="1360" y="1160"/>
                    <a:pt x="1371" y="1149"/>
                    <a:pt x="1371" y="1135"/>
                  </a:cubicBezTo>
                  <a:cubicBezTo>
                    <a:pt x="1371" y="1112"/>
                    <a:pt x="1371" y="1112"/>
                    <a:pt x="1371" y="1112"/>
                  </a:cubicBezTo>
                  <a:cubicBezTo>
                    <a:pt x="1443" y="1112"/>
                    <a:pt x="1443" y="1112"/>
                    <a:pt x="1443" y="1112"/>
                  </a:cubicBezTo>
                  <a:cubicBezTo>
                    <a:pt x="1443" y="1135"/>
                    <a:pt x="1443" y="1135"/>
                    <a:pt x="1443" y="1135"/>
                  </a:cubicBezTo>
                  <a:cubicBezTo>
                    <a:pt x="1443" y="1149"/>
                    <a:pt x="1454" y="1160"/>
                    <a:pt x="1468" y="1160"/>
                  </a:cubicBezTo>
                  <a:cubicBezTo>
                    <a:pt x="1481" y="1160"/>
                    <a:pt x="1492" y="1149"/>
                    <a:pt x="1492" y="1135"/>
                  </a:cubicBezTo>
                  <a:cubicBezTo>
                    <a:pt x="1492" y="1112"/>
                    <a:pt x="1492" y="1112"/>
                    <a:pt x="1492" y="1112"/>
                  </a:cubicBezTo>
                  <a:cubicBezTo>
                    <a:pt x="1526" y="1112"/>
                    <a:pt x="1526" y="1112"/>
                    <a:pt x="1526" y="1112"/>
                  </a:cubicBezTo>
                  <a:cubicBezTo>
                    <a:pt x="1532" y="1112"/>
                    <a:pt x="1536" y="1116"/>
                    <a:pt x="1536" y="1121"/>
                  </a:cubicBezTo>
                  <a:lnTo>
                    <a:pt x="1536" y="1182"/>
                  </a:lnTo>
                  <a:moveTo>
                    <a:pt x="1633" y="922"/>
                  </a:moveTo>
                  <a:lnTo>
                    <a:pt x="1633" y="922"/>
                  </a:lnTo>
                  <a:cubicBezTo>
                    <a:pt x="1633" y="928"/>
                    <a:pt x="1628" y="932"/>
                    <a:pt x="1623" y="932"/>
                  </a:cubicBezTo>
                  <a:cubicBezTo>
                    <a:pt x="1183" y="932"/>
                    <a:pt x="1183" y="932"/>
                    <a:pt x="1183" y="932"/>
                  </a:cubicBezTo>
                  <a:cubicBezTo>
                    <a:pt x="1163" y="902"/>
                    <a:pt x="1136" y="874"/>
                    <a:pt x="1107" y="852"/>
                  </a:cubicBezTo>
                  <a:cubicBezTo>
                    <a:pt x="1174" y="852"/>
                    <a:pt x="1174" y="852"/>
                    <a:pt x="1174" y="852"/>
                  </a:cubicBezTo>
                  <a:cubicBezTo>
                    <a:pt x="1174" y="875"/>
                    <a:pt x="1174" y="875"/>
                    <a:pt x="1174" y="875"/>
                  </a:cubicBezTo>
                  <a:cubicBezTo>
                    <a:pt x="1174" y="890"/>
                    <a:pt x="1185" y="901"/>
                    <a:pt x="1199" y="901"/>
                  </a:cubicBezTo>
                  <a:cubicBezTo>
                    <a:pt x="1212" y="901"/>
                    <a:pt x="1223" y="890"/>
                    <a:pt x="1223" y="875"/>
                  </a:cubicBezTo>
                  <a:cubicBezTo>
                    <a:pt x="1223" y="852"/>
                    <a:pt x="1223" y="852"/>
                    <a:pt x="1223" y="852"/>
                  </a:cubicBezTo>
                  <a:cubicBezTo>
                    <a:pt x="1295" y="852"/>
                    <a:pt x="1295" y="852"/>
                    <a:pt x="1295" y="852"/>
                  </a:cubicBezTo>
                  <a:cubicBezTo>
                    <a:pt x="1295" y="875"/>
                    <a:pt x="1295" y="875"/>
                    <a:pt x="1295" y="875"/>
                  </a:cubicBezTo>
                  <a:cubicBezTo>
                    <a:pt x="1295" y="890"/>
                    <a:pt x="1306" y="901"/>
                    <a:pt x="1320" y="901"/>
                  </a:cubicBezTo>
                  <a:cubicBezTo>
                    <a:pt x="1334" y="901"/>
                    <a:pt x="1345" y="890"/>
                    <a:pt x="1345" y="875"/>
                  </a:cubicBezTo>
                  <a:cubicBezTo>
                    <a:pt x="1345" y="852"/>
                    <a:pt x="1345" y="852"/>
                    <a:pt x="1345" y="852"/>
                  </a:cubicBezTo>
                  <a:cubicBezTo>
                    <a:pt x="1418" y="852"/>
                    <a:pt x="1418" y="852"/>
                    <a:pt x="1418" y="852"/>
                  </a:cubicBezTo>
                  <a:cubicBezTo>
                    <a:pt x="1418" y="875"/>
                    <a:pt x="1418" y="875"/>
                    <a:pt x="1418" y="875"/>
                  </a:cubicBezTo>
                  <a:cubicBezTo>
                    <a:pt x="1418" y="890"/>
                    <a:pt x="1429" y="901"/>
                    <a:pt x="1442" y="901"/>
                  </a:cubicBezTo>
                  <a:cubicBezTo>
                    <a:pt x="1456" y="901"/>
                    <a:pt x="1467" y="890"/>
                    <a:pt x="1467" y="875"/>
                  </a:cubicBezTo>
                  <a:cubicBezTo>
                    <a:pt x="1467" y="852"/>
                    <a:pt x="1467" y="852"/>
                    <a:pt x="1467" y="852"/>
                  </a:cubicBezTo>
                  <a:cubicBezTo>
                    <a:pt x="1540" y="852"/>
                    <a:pt x="1540" y="852"/>
                    <a:pt x="1540" y="852"/>
                  </a:cubicBezTo>
                  <a:cubicBezTo>
                    <a:pt x="1540" y="875"/>
                    <a:pt x="1540" y="875"/>
                    <a:pt x="1540" y="875"/>
                  </a:cubicBezTo>
                  <a:cubicBezTo>
                    <a:pt x="1540" y="890"/>
                    <a:pt x="1550" y="901"/>
                    <a:pt x="1565" y="901"/>
                  </a:cubicBezTo>
                  <a:cubicBezTo>
                    <a:pt x="1578" y="901"/>
                    <a:pt x="1589" y="890"/>
                    <a:pt x="1589" y="875"/>
                  </a:cubicBezTo>
                  <a:cubicBezTo>
                    <a:pt x="1589" y="852"/>
                    <a:pt x="1589" y="852"/>
                    <a:pt x="1589" y="852"/>
                  </a:cubicBezTo>
                  <a:cubicBezTo>
                    <a:pt x="1623" y="852"/>
                    <a:pt x="1623" y="852"/>
                    <a:pt x="1623" y="852"/>
                  </a:cubicBezTo>
                  <a:cubicBezTo>
                    <a:pt x="1628" y="852"/>
                    <a:pt x="1633" y="857"/>
                    <a:pt x="1633" y="862"/>
                  </a:cubicBezTo>
                  <a:lnTo>
                    <a:pt x="1633" y="922"/>
                  </a:lnTo>
                  <a:moveTo>
                    <a:pt x="1633" y="922"/>
                  </a:moveTo>
                  <a:lnTo>
                    <a:pt x="1633" y="922"/>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0" name="Google Shape;420;p40">
              <a:extLst>
                <a:ext uri="{FF2B5EF4-FFF2-40B4-BE49-F238E27FC236}">
                  <a16:creationId xmlns:a16="http://schemas.microsoft.com/office/drawing/2014/main" id="{265BD90F-4E60-3DB3-2D60-22B1E6812C8E}"/>
                </a:ext>
              </a:extLst>
            </p:cNvPr>
            <p:cNvSpPr/>
            <p:nvPr/>
          </p:nvSpPr>
          <p:spPr>
            <a:xfrm>
              <a:off x="2718594" y="3634599"/>
              <a:ext cx="50527" cy="89826"/>
            </a:xfrm>
            <a:custGeom>
              <a:avLst/>
              <a:gdLst/>
              <a:ahLst/>
              <a:cxnLst/>
              <a:rect l="l" t="t" r="r" b="b"/>
              <a:pathLst>
                <a:path w="180" h="320" extrusionOk="0">
                  <a:moveTo>
                    <a:pt x="105" y="137"/>
                  </a:moveTo>
                  <a:lnTo>
                    <a:pt x="105" y="137"/>
                  </a:lnTo>
                  <a:cubicBezTo>
                    <a:pt x="74" y="137"/>
                    <a:pt x="74" y="137"/>
                    <a:pt x="74" y="137"/>
                  </a:cubicBezTo>
                  <a:cubicBezTo>
                    <a:pt x="60" y="137"/>
                    <a:pt x="48" y="126"/>
                    <a:pt x="48" y="112"/>
                  </a:cubicBezTo>
                  <a:cubicBezTo>
                    <a:pt x="48" y="98"/>
                    <a:pt x="60" y="86"/>
                    <a:pt x="74" y="86"/>
                  </a:cubicBezTo>
                  <a:cubicBezTo>
                    <a:pt x="105" y="86"/>
                    <a:pt x="105" y="86"/>
                    <a:pt x="105" y="86"/>
                  </a:cubicBezTo>
                  <a:cubicBezTo>
                    <a:pt x="113" y="86"/>
                    <a:pt x="121" y="90"/>
                    <a:pt x="126" y="98"/>
                  </a:cubicBezTo>
                  <a:cubicBezTo>
                    <a:pt x="133" y="109"/>
                    <a:pt x="149" y="112"/>
                    <a:pt x="160" y="105"/>
                  </a:cubicBezTo>
                  <a:cubicBezTo>
                    <a:pt x="171" y="97"/>
                    <a:pt x="174" y="82"/>
                    <a:pt x="166" y="71"/>
                  </a:cubicBezTo>
                  <a:cubicBezTo>
                    <a:pt x="154" y="52"/>
                    <a:pt x="136" y="40"/>
                    <a:pt x="114" y="38"/>
                  </a:cubicBezTo>
                  <a:cubicBezTo>
                    <a:pt x="114" y="26"/>
                    <a:pt x="114" y="26"/>
                    <a:pt x="114" y="26"/>
                  </a:cubicBezTo>
                  <a:cubicBezTo>
                    <a:pt x="114" y="11"/>
                    <a:pt x="103" y="0"/>
                    <a:pt x="90" y="0"/>
                  </a:cubicBezTo>
                  <a:cubicBezTo>
                    <a:pt x="75" y="0"/>
                    <a:pt x="64" y="11"/>
                    <a:pt x="64" y="26"/>
                  </a:cubicBezTo>
                  <a:cubicBezTo>
                    <a:pt x="64" y="38"/>
                    <a:pt x="64" y="38"/>
                    <a:pt x="64" y="38"/>
                  </a:cubicBezTo>
                  <a:cubicBezTo>
                    <a:pt x="28" y="42"/>
                    <a:pt x="0" y="74"/>
                    <a:pt x="0" y="112"/>
                  </a:cubicBezTo>
                  <a:cubicBezTo>
                    <a:pt x="0" y="153"/>
                    <a:pt x="33" y="187"/>
                    <a:pt x="74" y="187"/>
                  </a:cubicBezTo>
                  <a:cubicBezTo>
                    <a:pt x="105" y="187"/>
                    <a:pt x="105" y="187"/>
                    <a:pt x="105" y="187"/>
                  </a:cubicBezTo>
                  <a:cubicBezTo>
                    <a:pt x="118" y="187"/>
                    <a:pt x="130" y="199"/>
                    <a:pt x="130" y="212"/>
                  </a:cubicBezTo>
                  <a:cubicBezTo>
                    <a:pt x="130" y="226"/>
                    <a:pt x="118" y="238"/>
                    <a:pt x="105" y="238"/>
                  </a:cubicBezTo>
                  <a:cubicBezTo>
                    <a:pt x="74" y="238"/>
                    <a:pt x="74" y="238"/>
                    <a:pt x="74" y="238"/>
                  </a:cubicBezTo>
                  <a:cubicBezTo>
                    <a:pt x="63" y="238"/>
                    <a:pt x="55" y="232"/>
                    <a:pt x="50" y="223"/>
                  </a:cubicBezTo>
                  <a:cubicBezTo>
                    <a:pt x="45" y="210"/>
                    <a:pt x="30" y="204"/>
                    <a:pt x="18" y="210"/>
                  </a:cubicBezTo>
                  <a:cubicBezTo>
                    <a:pt x="6" y="214"/>
                    <a:pt x="1" y="229"/>
                    <a:pt x="6" y="242"/>
                  </a:cubicBezTo>
                  <a:cubicBezTo>
                    <a:pt x="15" y="267"/>
                    <a:pt x="38" y="283"/>
                    <a:pt x="64" y="286"/>
                  </a:cubicBezTo>
                  <a:cubicBezTo>
                    <a:pt x="64" y="295"/>
                    <a:pt x="64" y="295"/>
                    <a:pt x="64" y="295"/>
                  </a:cubicBezTo>
                  <a:cubicBezTo>
                    <a:pt x="64" y="308"/>
                    <a:pt x="75" y="320"/>
                    <a:pt x="90" y="320"/>
                  </a:cubicBezTo>
                  <a:cubicBezTo>
                    <a:pt x="103" y="320"/>
                    <a:pt x="114" y="308"/>
                    <a:pt x="114" y="295"/>
                  </a:cubicBezTo>
                  <a:cubicBezTo>
                    <a:pt x="114" y="286"/>
                    <a:pt x="114" y="286"/>
                    <a:pt x="114" y="286"/>
                  </a:cubicBezTo>
                  <a:cubicBezTo>
                    <a:pt x="151" y="282"/>
                    <a:pt x="180" y="250"/>
                    <a:pt x="180" y="212"/>
                  </a:cubicBezTo>
                  <a:cubicBezTo>
                    <a:pt x="180" y="171"/>
                    <a:pt x="146" y="137"/>
                    <a:pt x="105" y="137"/>
                  </a:cubicBezTo>
                  <a:moveTo>
                    <a:pt x="105" y="137"/>
                  </a:moveTo>
                  <a:lnTo>
                    <a:pt x="105" y="137"/>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1" name="Google Shape;421;p40">
              <a:extLst>
                <a:ext uri="{FF2B5EF4-FFF2-40B4-BE49-F238E27FC236}">
                  <a16:creationId xmlns:a16="http://schemas.microsoft.com/office/drawing/2014/main" id="{A070BA9D-E226-732C-8E54-23A19BD431BD}"/>
                </a:ext>
              </a:extLst>
            </p:cNvPr>
            <p:cNvSpPr/>
            <p:nvPr/>
          </p:nvSpPr>
          <p:spPr>
            <a:xfrm>
              <a:off x="2582171" y="3416490"/>
              <a:ext cx="50527" cy="89265"/>
            </a:xfrm>
            <a:custGeom>
              <a:avLst/>
              <a:gdLst/>
              <a:ahLst/>
              <a:cxnLst/>
              <a:rect l="l" t="t" r="r" b="b"/>
              <a:pathLst>
                <a:path w="180" h="318" extrusionOk="0">
                  <a:moveTo>
                    <a:pt x="90" y="318"/>
                  </a:moveTo>
                  <a:lnTo>
                    <a:pt x="90" y="318"/>
                  </a:lnTo>
                  <a:cubicBezTo>
                    <a:pt x="104" y="318"/>
                    <a:pt x="115" y="308"/>
                    <a:pt x="115" y="294"/>
                  </a:cubicBezTo>
                  <a:cubicBezTo>
                    <a:pt x="115" y="286"/>
                    <a:pt x="115" y="286"/>
                    <a:pt x="115" y="286"/>
                  </a:cubicBezTo>
                  <a:cubicBezTo>
                    <a:pt x="152" y="281"/>
                    <a:pt x="180" y="249"/>
                    <a:pt x="180" y="211"/>
                  </a:cubicBezTo>
                  <a:cubicBezTo>
                    <a:pt x="180" y="171"/>
                    <a:pt x="147" y="137"/>
                    <a:pt x="106" y="137"/>
                  </a:cubicBezTo>
                  <a:cubicBezTo>
                    <a:pt x="75" y="137"/>
                    <a:pt x="75" y="137"/>
                    <a:pt x="75" y="137"/>
                  </a:cubicBezTo>
                  <a:cubicBezTo>
                    <a:pt x="61" y="137"/>
                    <a:pt x="50" y="125"/>
                    <a:pt x="50" y="111"/>
                  </a:cubicBezTo>
                  <a:cubicBezTo>
                    <a:pt x="50" y="97"/>
                    <a:pt x="61" y="85"/>
                    <a:pt x="75" y="85"/>
                  </a:cubicBezTo>
                  <a:cubicBezTo>
                    <a:pt x="106" y="85"/>
                    <a:pt x="106" y="85"/>
                    <a:pt x="106" y="85"/>
                  </a:cubicBezTo>
                  <a:cubicBezTo>
                    <a:pt x="114" y="85"/>
                    <a:pt x="122" y="90"/>
                    <a:pt x="126" y="97"/>
                  </a:cubicBezTo>
                  <a:cubicBezTo>
                    <a:pt x="134" y="108"/>
                    <a:pt x="149" y="111"/>
                    <a:pt x="161" y="104"/>
                  </a:cubicBezTo>
                  <a:cubicBezTo>
                    <a:pt x="172" y="96"/>
                    <a:pt x="176" y="81"/>
                    <a:pt x="168" y="69"/>
                  </a:cubicBezTo>
                  <a:cubicBezTo>
                    <a:pt x="156" y="51"/>
                    <a:pt x="136" y="39"/>
                    <a:pt x="115" y="37"/>
                  </a:cubicBezTo>
                  <a:cubicBezTo>
                    <a:pt x="115" y="24"/>
                    <a:pt x="115" y="24"/>
                    <a:pt x="115" y="24"/>
                  </a:cubicBezTo>
                  <a:cubicBezTo>
                    <a:pt x="115" y="11"/>
                    <a:pt x="104" y="0"/>
                    <a:pt x="90" y="0"/>
                  </a:cubicBezTo>
                  <a:cubicBezTo>
                    <a:pt x="77" y="0"/>
                    <a:pt x="66" y="11"/>
                    <a:pt x="66" y="24"/>
                  </a:cubicBezTo>
                  <a:cubicBezTo>
                    <a:pt x="66" y="37"/>
                    <a:pt x="66" y="37"/>
                    <a:pt x="66" y="37"/>
                  </a:cubicBezTo>
                  <a:cubicBezTo>
                    <a:pt x="29" y="41"/>
                    <a:pt x="0" y="73"/>
                    <a:pt x="0" y="111"/>
                  </a:cubicBezTo>
                  <a:cubicBezTo>
                    <a:pt x="0" y="152"/>
                    <a:pt x="34" y="186"/>
                    <a:pt x="75" y="186"/>
                  </a:cubicBezTo>
                  <a:cubicBezTo>
                    <a:pt x="106" y="186"/>
                    <a:pt x="106" y="186"/>
                    <a:pt x="106" y="186"/>
                  </a:cubicBezTo>
                  <a:cubicBezTo>
                    <a:pt x="120" y="186"/>
                    <a:pt x="131" y="197"/>
                    <a:pt x="131" y="211"/>
                  </a:cubicBezTo>
                  <a:cubicBezTo>
                    <a:pt x="131" y="225"/>
                    <a:pt x="120" y="237"/>
                    <a:pt x="106" y="237"/>
                  </a:cubicBezTo>
                  <a:cubicBezTo>
                    <a:pt x="75" y="237"/>
                    <a:pt x="75" y="237"/>
                    <a:pt x="75" y="237"/>
                  </a:cubicBezTo>
                  <a:cubicBezTo>
                    <a:pt x="65" y="237"/>
                    <a:pt x="55" y="231"/>
                    <a:pt x="52" y="221"/>
                  </a:cubicBezTo>
                  <a:cubicBezTo>
                    <a:pt x="46" y="209"/>
                    <a:pt x="32" y="204"/>
                    <a:pt x="19" y="208"/>
                  </a:cubicBezTo>
                  <a:cubicBezTo>
                    <a:pt x="7" y="213"/>
                    <a:pt x="2" y="228"/>
                    <a:pt x="6" y="241"/>
                  </a:cubicBezTo>
                  <a:cubicBezTo>
                    <a:pt x="17" y="266"/>
                    <a:pt x="40" y="282"/>
                    <a:pt x="66" y="286"/>
                  </a:cubicBezTo>
                  <a:cubicBezTo>
                    <a:pt x="66" y="294"/>
                    <a:pt x="66" y="294"/>
                    <a:pt x="66" y="294"/>
                  </a:cubicBezTo>
                  <a:cubicBezTo>
                    <a:pt x="66" y="308"/>
                    <a:pt x="77" y="318"/>
                    <a:pt x="90" y="318"/>
                  </a:cubicBezTo>
                  <a:moveTo>
                    <a:pt x="90" y="318"/>
                  </a:moveTo>
                  <a:lnTo>
                    <a:pt x="90" y="318"/>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2" name="Google Shape;422;p40">
              <a:extLst>
                <a:ext uri="{FF2B5EF4-FFF2-40B4-BE49-F238E27FC236}">
                  <a16:creationId xmlns:a16="http://schemas.microsoft.com/office/drawing/2014/main" id="{EF9C4401-6CFD-7274-0FFE-B3CB46293498}"/>
                </a:ext>
              </a:extLst>
            </p:cNvPr>
            <p:cNvSpPr/>
            <p:nvPr/>
          </p:nvSpPr>
          <p:spPr>
            <a:xfrm>
              <a:off x="2534731" y="3388139"/>
              <a:ext cx="145687" cy="145968"/>
            </a:xfrm>
            <a:custGeom>
              <a:avLst/>
              <a:gdLst/>
              <a:ahLst/>
              <a:cxnLst/>
              <a:rect l="l" t="t" r="r" b="b"/>
              <a:pathLst>
                <a:path w="519" h="520" extrusionOk="0">
                  <a:moveTo>
                    <a:pt x="519" y="261"/>
                  </a:moveTo>
                  <a:lnTo>
                    <a:pt x="519" y="261"/>
                  </a:lnTo>
                  <a:cubicBezTo>
                    <a:pt x="519" y="215"/>
                    <a:pt x="507" y="170"/>
                    <a:pt x="484" y="129"/>
                  </a:cubicBezTo>
                  <a:cubicBezTo>
                    <a:pt x="477" y="118"/>
                    <a:pt x="462" y="114"/>
                    <a:pt x="450" y="120"/>
                  </a:cubicBezTo>
                  <a:cubicBezTo>
                    <a:pt x="439" y="128"/>
                    <a:pt x="434" y="142"/>
                    <a:pt x="441" y="154"/>
                  </a:cubicBezTo>
                  <a:cubicBezTo>
                    <a:pt x="460" y="186"/>
                    <a:pt x="470" y="223"/>
                    <a:pt x="470" y="261"/>
                  </a:cubicBezTo>
                  <a:cubicBezTo>
                    <a:pt x="470" y="377"/>
                    <a:pt x="375" y="471"/>
                    <a:pt x="259" y="471"/>
                  </a:cubicBezTo>
                  <a:cubicBezTo>
                    <a:pt x="143" y="471"/>
                    <a:pt x="49" y="377"/>
                    <a:pt x="49" y="261"/>
                  </a:cubicBezTo>
                  <a:cubicBezTo>
                    <a:pt x="49" y="145"/>
                    <a:pt x="143" y="49"/>
                    <a:pt x="259" y="49"/>
                  </a:cubicBezTo>
                  <a:cubicBezTo>
                    <a:pt x="300" y="49"/>
                    <a:pt x="339" y="61"/>
                    <a:pt x="374" y="83"/>
                  </a:cubicBezTo>
                  <a:cubicBezTo>
                    <a:pt x="385" y="91"/>
                    <a:pt x="401" y="88"/>
                    <a:pt x="408" y="77"/>
                  </a:cubicBezTo>
                  <a:cubicBezTo>
                    <a:pt x="415" y="65"/>
                    <a:pt x="412" y="49"/>
                    <a:pt x="401" y="42"/>
                  </a:cubicBezTo>
                  <a:cubicBezTo>
                    <a:pt x="359" y="15"/>
                    <a:pt x="310" y="0"/>
                    <a:pt x="259" y="0"/>
                  </a:cubicBezTo>
                  <a:cubicBezTo>
                    <a:pt x="116" y="0"/>
                    <a:pt x="0" y="117"/>
                    <a:pt x="0" y="261"/>
                  </a:cubicBezTo>
                  <a:cubicBezTo>
                    <a:pt x="0" y="403"/>
                    <a:pt x="116" y="520"/>
                    <a:pt x="259" y="520"/>
                  </a:cubicBezTo>
                  <a:cubicBezTo>
                    <a:pt x="403" y="520"/>
                    <a:pt x="519" y="403"/>
                    <a:pt x="519" y="261"/>
                  </a:cubicBezTo>
                  <a:moveTo>
                    <a:pt x="519" y="261"/>
                  </a:moveTo>
                  <a:lnTo>
                    <a:pt x="519"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grpSp>
        <p:nvGrpSpPr>
          <p:cNvPr id="423" name="Google Shape;423;p40">
            <a:extLst>
              <a:ext uri="{FF2B5EF4-FFF2-40B4-BE49-F238E27FC236}">
                <a16:creationId xmlns:a16="http://schemas.microsoft.com/office/drawing/2014/main" id="{CE56B8E4-AF56-0C5F-D3AF-8025CD7EF5B9}"/>
              </a:ext>
            </a:extLst>
          </p:cNvPr>
          <p:cNvGrpSpPr/>
          <p:nvPr/>
        </p:nvGrpSpPr>
        <p:grpSpPr>
          <a:xfrm>
            <a:off x="6371912" y="1053755"/>
            <a:ext cx="298591" cy="365773"/>
            <a:chOff x="713506" y="2846656"/>
            <a:chExt cx="387376" cy="468220"/>
          </a:xfrm>
        </p:grpSpPr>
        <p:sp>
          <p:nvSpPr>
            <p:cNvPr id="424" name="Google Shape;424;p40">
              <a:extLst>
                <a:ext uri="{FF2B5EF4-FFF2-40B4-BE49-F238E27FC236}">
                  <a16:creationId xmlns:a16="http://schemas.microsoft.com/office/drawing/2014/main" id="{F41B2E1A-DED5-80F6-24DA-258E55B5AFB2}"/>
                </a:ext>
              </a:extLst>
            </p:cNvPr>
            <p:cNvSpPr/>
            <p:nvPr/>
          </p:nvSpPr>
          <p:spPr>
            <a:xfrm>
              <a:off x="713506" y="2898586"/>
              <a:ext cx="387376" cy="416289"/>
            </a:xfrm>
            <a:custGeom>
              <a:avLst/>
              <a:gdLst/>
              <a:ahLst/>
              <a:cxnLst/>
              <a:rect l="l" t="t" r="r" b="b"/>
              <a:pathLst>
                <a:path w="1380" h="1483" extrusionOk="0">
                  <a:moveTo>
                    <a:pt x="1379" y="1177"/>
                  </a:moveTo>
                  <a:lnTo>
                    <a:pt x="1379" y="1177"/>
                  </a:lnTo>
                  <a:cubicBezTo>
                    <a:pt x="1340" y="923"/>
                    <a:pt x="1340" y="923"/>
                    <a:pt x="1340" y="923"/>
                  </a:cubicBezTo>
                  <a:cubicBezTo>
                    <a:pt x="1337" y="910"/>
                    <a:pt x="1326" y="901"/>
                    <a:pt x="1312" y="903"/>
                  </a:cubicBezTo>
                  <a:cubicBezTo>
                    <a:pt x="1298" y="905"/>
                    <a:pt x="1290" y="918"/>
                    <a:pt x="1292" y="931"/>
                  </a:cubicBezTo>
                  <a:cubicBezTo>
                    <a:pt x="1331" y="1184"/>
                    <a:pt x="1331" y="1184"/>
                    <a:pt x="1331" y="1184"/>
                  </a:cubicBezTo>
                  <a:cubicBezTo>
                    <a:pt x="1332" y="1189"/>
                    <a:pt x="1330" y="1191"/>
                    <a:pt x="1329" y="1193"/>
                  </a:cubicBezTo>
                  <a:cubicBezTo>
                    <a:pt x="1328" y="1194"/>
                    <a:pt x="1326" y="1196"/>
                    <a:pt x="1321" y="1197"/>
                  </a:cubicBezTo>
                  <a:cubicBezTo>
                    <a:pt x="1029" y="1243"/>
                    <a:pt x="1029" y="1243"/>
                    <a:pt x="1029" y="1243"/>
                  </a:cubicBezTo>
                  <a:cubicBezTo>
                    <a:pt x="1029" y="1119"/>
                    <a:pt x="1029" y="1119"/>
                    <a:pt x="1029" y="1119"/>
                  </a:cubicBezTo>
                  <a:cubicBezTo>
                    <a:pt x="1197" y="1093"/>
                    <a:pt x="1197" y="1093"/>
                    <a:pt x="1197" y="1093"/>
                  </a:cubicBezTo>
                  <a:cubicBezTo>
                    <a:pt x="1211" y="1091"/>
                    <a:pt x="1220" y="1079"/>
                    <a:pt x="1218" y="1066"/>
                  </a:cubicBezTo>
                  <a:cubicBezTo>
                    <a:pt x="1216" y="1052"/>
                    <a:pt x="1204" y="1043"/>
                    <a:pt x="1190" y="1045"/>
                  </a:cubicBezTo>
                  <a:cubicBezTo>
                    <a:pt x="1029" y="1070"/>
                    <a:pt x="1029" y="1070"/>
                    <a:pt x="1029" y="1070"/>
                  </a:cubicBezTo>
                  <a:cubicBezTo>
                    <a:pt x="1029" y="294"/>
                    <a:pt x="1029" y="294"/>
                    <a:pt x="1029" y="294"/>
                  </a:cubicBezTo>
                  <a:cubicBezTo>
                    <a:pt x="1029" y="288"/>
                    <a:pt x="1027" y="281"/>
                    <a:pt x="1021" y="277"/>
                  </a:cubicBezTo>
                  <a:cubicBezTo>
                    <a:pt x="752" y="6"/>
                    <a:pt x="752" y="6"/>
                    <a:pt x="752" y="6"/>
                  </a:cubicBezTo>
                  <a:cubicBezTo>
                    <a:pt x="746" y="2"/>
                    <a:pt x="741" y="0"/>
                    <a:pt x="734" y="0"/>
                  </a:cubicBezTo>
                  <a:cubicBezTo>
                    <a:pt x="609" y="0"/>
                    <a:pt x="609" y="0"/>
                    <a:pt x="609" y="0"/>
                  </a:cubicBezTo>
                  <a:cubicBezTo>
                    <a:pt x="595" y="0"/>
                    <a:pt x="585" y="11"/>
                    <a:pt x="585" y="24"/>
                  </a:cubicBezTo>
                  <a:cubicBezTo>
                    <a:pt x="585" y="38"/>
                    <a:pt x="595" y="49"/>
                    <a:pt x="609" y="49"/>
                  </a:cubicBezTo>
                  <a:cubicBezTo>
                    <a:pt x="709" y="49"/>
                    <a:pt x="709" y="49"/>
                    <a:pt x="709" y="49"/>
                  </a:cubicBezTo>
                  <a:cubicBezTo>
                    <a:pt x="709" y="208"/>
                    <a:pt x="709" y="208"/>
                    <a:pt x="709" y="208"/>
                  </a:cubicBezTo>
                  <a:cubicBezTo>
                    <a:pt x="689" y="208"/>
                    <a:pt x="689" y="208"/>
                    <a:pt x="689" y="208"/>
                  </a:cubicBezTo>
                  <a:cubicBezTo>
                    <a:pt x="659" y="208"/>
                    <a:pt x="636" y="232"/>
                    <a:pt x="636" y="262"/>
                  </a:cubicBezTo>
                  <a:cubicBezTo>
                    <a:pt x="636" y="724"/>
                    <a:pt x="636" y="724"/>
                    <a:pt x="636" y="724"/>
                  </a:cubicBezTo>
                  <a:cubicBezTo>
                    <a:pt x="636" y="753"/>
                    <a:pt x="659" y="777"/>
                    <a:pt x="689" y="777"/>
                  </a:cubicBezTo>
                  <a:cubicBezTo>
                    <a:pt x="816" y="777"/>
                    <a:pt x="816" y="777"/>
                    <a:pt x="816" y="777"/>
                  </a:cubicBezTo>
                  <a:cubicBezTo>
                    <a:pt x="845" y="777"/>
                    <a:pt x="869" y="753"/>
                    <a:pt x="869" y="724"/>
                  </a:cubicBezTo>
                  <a:cubicBezTo>
                    <a:pt x="869" y="318"/>
                    <a:pt x="869" y="318"/>
                    <a:pt x="869" y="318"/>
                  </a:cubicBezTo>
                  <a:cubicBezTo>
                    <a:pt x="980" y="318"/>
                    <a:pt x="980" y="318"/>
                    <a:pt x="980" y="318"/>
                  </a:cubicBezTo>
                  <a:cubicBezTo>
                    <a:pt x="980" y="1423"/>
                    <a:pt x="980" y="1423"/>
                    <a:pt x="980" y="1423"/>
                  </a:cubicBezTo>
                  <a:cubicBezTo>
                    <a:pt x="980" y="1429"/>
                    <a:pt x="975" y="1434"/>
                    <a:pt x="969" y="1434"/>
                  </a:cubicBezTo>
                  <a:cubicBezTo>
                    <a:pt x="61" y="1434"/>
                    <a:pt x="61" y="1434"/>
                    <a:pt x="61" y="1434"/>
                  </a:cubicBezTo>
                  <a:cubicBezTo>
                    <a:pt x="54" y="1434"/>
                    <a:pt x="49" y="1429"/>
                    <a:pt x="49" y="1423"/>
                  </a:cubicBezTo>
                  <a:cubicBezTo>
                    <a:pt x="49" y="1123"/>
                    <a:pt x="49" y="1123"/>
                    <a:pt x="49" y="1123"/>
                  </a:cubicBezTo>
                  <a:cubicBezTo>
                    <a:pt x="49" y="1109"/>
                    <a:pt x="38" y="1098"/>
                    <a:pt x="25" y="1098"/>
                  </a:cubicBezTo>
                  <a:cubicBezTo>
                    <a:pt x="12" y="1098"/>
                    <a:pt x="0" y="1109"/>
                    <a:pt x="0" y="1123"/>
                  </a:cubicBezTo>
                  <a:cubicBezTo>
                    <a:pt x="0" y="1423"/>
                    <a:pt x="0" y="1423"/>
                    <a:pt x="0" y="1423"/>
                  </a:cubicBezTo>
                  <a:cubicBezTo>
                    <a:pt x="0" y="1456"/>
                    <a:pt x="27" y="1483"/>
                    <a:pt x="61" y="1483"/>
                  </a:cubicBezTo>
                  <a:cubicBezTo>
                    <a:pt x="969" y="1483"/>
                    <a:pt x="969" y="1483"/>
                    <a:pt x="969" y="1483"/>
                  </a:cubicBezTo>
                  <a:cubicBezTo>
                    <a:pt x="1002" y="1483"/>
                    <a:pt x="1029" y="1456"/>
                    <a:pt x="1029" y="1423"/>
                  </a:cubicBezTo>
                  <a:cubicBezTo>
                    <a:pt x="1029" y="1292"/>
                    <a:pt x="1029" y="1292"/>
                    <a:pt x="1029" y="1292"/>
                  </a:cubicBezTo>
                  <a:cubicBezTo>
                    <a:pt x="1030" y="1292"/>
                    <a:pt x="1030" y="1292"/>
                    <a:pt x="1031" y="1292"/>
                  </a:cubicBezTo>
                  <a:cubicBezTo>
                    <a:pt x="1032" y="1292"/>
                    <a:pt x="1033" y="1292"/>
                    <a:pt x="1034" y="1291"/>
                  </a:cubicBezTo>
                  <a:cubicBezTo>
                    <a:pt x="1329" y="1245"/>
                    <a:pt x="1329" y="1245"/>
                    <a:pt x="1329" y="1245"/>
                  </a:cubicBezTo>
                  <a:cubicBezTo>
                    <a:pt x="1345" y="1243"/>
                    <a:pt x="1359" y="1234"/>
                    <a:pt x="1368" y="1221"/>
                  </a:cubicBezTo>
                  <a:cubicBezTo>
                    <a:pt x="1378" y="1208"/>
                    <a:pt x="1382" y="1193"/>
                    <a:pt x="1379" y="1177"/>
                  </a:cubicBezTo>
                  <a:moveTo>
                    <a:pt x="770" y="269"/>
                  </a:moveTo>
                  <a:lnTo>
                    <a:pt x="770" y="269"/>
                  </a:lnTo>
                  <a:cubicBezTo>
                    <a:pt x="764" y="269"/>
                    <a:pt x="758" y="265"/>
                    <a:pt x="758" y="258"/>
                  </a:cubicBezTo>
                  <a:cubicBezTo>
                    <a:pt x="758" y="82"/>
                    <a:pt x="758" y="82"/>
                    <a:pt x="758" y="82"/>
                  </a:cubicBezTo>
                  <a:cubicBezTo>
                    <a:pt x="945" y="269"/>
                    <a:pt x="945" y="269"/>
                    <a:pt x="945" y="269"/>
                  </a:cubicBezTo>
                  <a:lnTo>
                    <a:pt x="770" y="269"/>
                  </a:lnTo>
                  <a:moveTo>
                    <a:pt x="820" y="724"/>
                  </a:moveTo>
                  <a:lnTo>
                    <a:pt x="820" y="724"/>
                  </a:lnTo>
                  <a:cubicBezTo>
                    <a:pt x="820" y="726"/>
                    <a:pt x="818" y="728"/>
                    <a:pt x="816" y="728"/>
                  </a:cubicBezTo>
                  <a:cubicBezTo>
                    <a:pt x="689" y="728"/>
                    <a:pt x="689" y="728"/>
                    <a:pt x="689" y="728"/>
                  </a:cubicBezTo>
                  <a:cubicBezTo>
                    <a:pt x="687" y="728"/>
                    <a:pt x="684" y="726"/>
                    <a:pt x="684" y="724"/>
                  </a:cubicBezTo>
                  <a:cubicBezTo>
                    <a:pt x="684" y="262"/>
                    <a:pt x="684" y="262"/>
                    <a:pt x="684" y="262"/>
                  </a:cubicBezTo>
                  <a:cubicBezTo>
                    <a:pt x="684" y="260"/>
                    <a:pt x="687" y="257"/>
                    <a:pt x="689" y="257"/>
                  </a:cubicBezTo>
                  <a:cubicBezTo>
                    <a:pt x="709" y="257"/>
                    <a:pt x="709" y="257"/>
                    <a:pt x="709" y="257"/>
                  </a:cubicBezTo>
                  <a:cubicBezTo>
                    <a:pt x="709" y="258"/>
                    <a:pt x="709" y="258"/>
                    <a:pt x="709" y="258"/>
                  </a:cubicBezTo>
                  <a:cubicBezTo>
                    <a:pt x="709" y="292"/>
                    <a:pt x="737" y="318"/>
                    <a:pt x="770" y="318"/>
                  </a:cubicBezTo>
                  <a:cubicBezTo>
                    <a:pt x="820" y="318"/>
                    <a:pt x="820" y="318"/>
                    <a:pt x="820" y="318"/>
                  </a:cubicBezTo>
                  <a:lnTo>
                    <a:pt x="820" y="724"/>
                  </a:lnTo>
                  <a:moveTo>
                    <a:pt x="820" y="724"/>
                  </a:moveTo>
                  <a:lnTo>
                    <a:pt x="820" y="724"/>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5" name="Google Shape;425;p40">
              <a:extLst>
                <a:ext uri="{FF2B5EF4-FFF2-40B4-BE49-F238E27FC236}">
                  <a16:creationId xmlns:a16="http://schemas.microsoft.com/office/drawing/2014/main" id="{DC00B607-7F11-C8A0-7F8D-07EC08899ED9}"/>
                </a:ext>
              </a:extLst>
            </p:cNvPr>
            <p:cNvSpPr/>
            <p:nvPr/>
          </p:nvSpPr>
          <p:spPr>
            <a:xfrm>
              <a:off x="713506" y="2846656"/>
              <a:ext cx="371376" cy="343586"/>
            </a:xfrm>
            <a:custGeom>
              <a:avLst/>
              <a:gdLst/>
              <a:ahLst/>
              <a:cxnLst/>
              <a:rect l="l" t="t" r="r" b="b"/>
              <a:pathLst>
                <a:path w="1323" h="1224" extrusionOk="0">
                  <a:moveTo>
                    <a:pt x="25" y="1224"/>
                  </a:moveTo>
                  <a:lnTo>
                    <a:pt x="25" y="1224"/>
                  </a:lnTo>
                  <a:cubicBezTo>
                    <a:pt x="38" y="1224"/>
                    <a:pt x="49" y="1213"/>
                    <a:pt x="49" y="1200"/>
                  </a:cubicBezTo>
                  <a:cubicBezTo>
                    <a:pt x="49" y="245"/>
                    <a:pt x="49" y="245"/>
                    <a:pt x="49" y="245"/>
                  </a:cubicBezTo>
                  <a:cubicBezTo>
                    <a:pt x="49" y="238"/>
                    <a:pt x="54" y="234"/>
                    <a:pt x="61" y="234"/>
                  </a:cubicBezTo>
                  <a:cubicBezTo>
                    <a:pt x="310" y="234"/>
                    <a:pt x="310" y="234"/>
                    <a:pt x="310" y="234"/>
                  </a:cubicBezTo>
                  <a:cubicBezTo>
                    <a:pt x="310" y="455"/>
                    <a:pt x="310" y="455"/>
                    <a:pt x="310" y="455"/>
                  </a:cubicBezTo>
                  <a:cubicBezTo>
                    <a:pt x="310" y="471"/>
                    <a:pt x="297" y="483"/>
                    <a:pt x="281" y="483"/>
                  </a:cubicBezTo>
                  <a:cubicBezTo>
                    <a:pt x="266" y="483"/>
                    <a:pt x="254" y="471"/>
                    <a:pt x="254" y="455"/>
                  </a:cubicBezTo>
                  <a:cubicBezTo>
                    <a:pt x="254" y="366"/>
                    <a:pt x="254" y="366"/>
                    <a:pt x="254" y="366"/>
                  </a:cubicBezTo>
                  <a:cubicBezTo>
                    <a:pt x="254" y="330"/>
                    <a:pt x="225" y="301"/>
                    <a:pt x="189" y="301"/>
                  </a:cubicBezTo>
                  <a:cubicBezTo>
                    <a:pt x="153" y="301"/>
                    <a:pt x="124" y="330"/>
                    <a:pt x="124" y="366"/>
                  </a:cubicBezTo>
                  <a:cubicBezTo>
                    <a:pt x="124" y="455"/>
                    <a:pt x="124" y="455"/>
                    <a:pt x="124" y="455"/>
                  </a:cubicBezTo>
                  <a:cubicBezTo>
                    <a:pt x="124" y="542"/>
                    <a:pt x="194" y="612"/>
                    <a:pt x="281" y="612"/>
                  </a:cubicBezTo>
                  <a:cubicBezTo>
                    <a:pt x="369" y="612"/>
                    <a:pt x="440" y="542"/>
                    <a:pt x="440" y="455"/>
                  </a:cubicBezTo>
                  <a:cubicBezTo>
                    <a:pt x="440" y="234"/>
                    <a:pt x="440" y="234"/>
                    <a:pt x="440" y="234"/>
                  </a:cubicBezTo>
                  <a:cubicBezTo>
                    <a:pt x="501" y="234"/>
                    <a:pt x="501" y="234"/>
                    <a:pt x="501" y="234"/>
                  </a:cubicBezTo>
                  <a:cubicBezTo>
                    <a:pt x="514" y="234"/>
                    <a:pt x="525" y="223"/>
                    <a:pt x="525" y="209"/>
                  </a:cubicBezTo>
                  <a:cubicBezTo>
                    <a:pt x="525" y="196"/>
                    <a:pt x="514" y="185"/>
                    <a:pt x="501" y="185"/>
                  </a:cubicBezTo>
                  <a:cubicBezTo>
                    <a:pt x="440" y="185"/>
                    <a:pt x="440" y="185"/>
                    <a:pt x="440" y="185"/>
                  </a:cubicBezTo>
                  <a:cubicBezTo>
                    <a:pt x="440" y="145"/>
                    <a:pt x="440" y="145"/>
                    <a:pt x="440" y="145"/>
                  </a:cubicBezTo>
                  <a:cubicBezTo>
                    <a:pt x="440" y="135"/>
                    <a:pt x="439" y="126"/>
                    <a:pt x="437" y="117"/>
                  </a:cubicBezTo>
                  <a:cubicBezTo>
                    <a:pt x="853" y="52"/>
                    <a:pt x="853" y="52"/>
                    <a:pt x="853" y="52"/>
                  </a:cubicBezTo>
                  <a:cubicBezTo>
                    <a:pt x="884" y="260"/>
                    <a:pt x="884" y="260"/>
                    <a:pt x="884" y="260"/>
                  </a:cubicBezTo>
                  <a:cubicBezTo>
                    <a:pt x="890" y="290"/>
                    <a:pt x="915" y="311"/>
                    <a:pt x="944" y="311"/>
                  </a:cubicBezTo>
                  <a:cubicBezTo>
                    <a:pt x="947" y="311"/>
                    <a:pt x="951" y="311"/>
                    <a:pt x="954" y="311"/>
                  </a:cubicBezTo>
                  <a:cubicBezTo>
                    <a:pt x="1161" y="278"/>
                    <a:pt x="1161" y="278"/>
                    <a:pt x="1161" y="278"/>
                  </a:cubicBezTo>
                  <a:cubicBezTo>
                    <a:pt x="1276" y="1010"/>
                    <a:pt x="1276" y="1010"/>
                    <a:pt x="1276" y="1010"/>
                  </a:cubicBezTo>
                  <a:cubicBezTo>
                    <a:pt x="1277" y="1021"/>
                    <a:pt x="1287" y="1030"/>
                    <a:pt x="1299" y="1030"/>
                  </a:cubicBezTo>
                  <a:cubicBezTo>
                    <a:pt x="1301" y="1030"/>
                    <a:pt x="1302" y="1030"/>
                    <a:pt x="1303" y="1030"/>
                  </a:cubicBezTo>
                  <a:cubicBezTo>
                    <a:pt x="1316" y="1028"/>
                    <a:pt x="1326" y="1015"/>
                    <a:pt x="1323" y="1002"/>
                  </a:cubicBezTo>
                  <a:cubicBezTo>
                    <a:pt x="1206" y="247"/>
                    <a:pt x="1206" y="247"/>
                    <a:pt x="1206" y="247"/>
                  </a:cubicBezTo>
                  <a:cubicBezTo>
                    <a:pt x="1205" y="240"/>
                    <a:pt x="1202" y="235"/>
                    <a:pt x="1196" y="231"/>
                  </a:cubicBezTo>
                  <a:cubicBezTo>
                    <a:pt x="888" y="4"/>
                    <a:pt x="888" y="4"/>
                    <a:pt x="888" y="4"/>
                  </a:cubicBezTo>
                  <a:cubicBezTo>
                    <a:pt x="884" y="2"/>
                    <a:pt x="880" y="0"/>
                    <a:pt x="876" y="0"/>
                  </a:cubicBezTo>
                  <a:lnTo>
                    <a:pt x="869" y="0"/>
                  </a:lnTo>
                  <a:cubicBezTo>
                    <a:pt x="416" y="71"/>
                    <a:pt x="416" y="71"/>
                    <a:pt x="416" y="71"/>
                  </a:cubicBezTo>
                  <a:cubicBezTo>
                    <a:pt x="393" y="39"/>
                    <a:pt x="355" y="18"/>
                    <a:pt x="313" y="18"/>
                  </a:cubicBezTo>
                  <a:cubicBezTo>
                    <a:pt x="211" y="18"/>
                    <a:pt x="211" y="18"/>
                    <a:pt x="211" y="18"/>
                  </a:cubicBezTo>
                  <a:cubicBezTo>
                    <a:pt x="141" y="18"/>
                    <a:pt x="85" y="75"/>
                    <a:pt x="85" y="145"/>
                  </a:cubicBezTo>
                  <a:cubicBezTo>
                    <a:pt x="85" y="185"/>
                    <a:pt x="85" y="185"/>
                    <a:pt x="85" y="185"/>
                  </a:cubicBezTo>
                  <a:cubicBezTo>
                    <a:pt x="61" y="185"/>
                    <a:pt x="61" y="185"/>
                    <a:pt x="61" y="185"/>
                  </a:cubicBezTo>
                  <a:cubicBezTo>
                    <a:pt x="27" y="185"/>
                    <a:pt x="0" y="211"/>
                    <a:pt x="0" y="245"/>
                  </a:cubicBezTo>
                  <a:cubicBezTo>
                    <a:pt x="0" y="1200"/>
                    <a:pt x="0" y="1200"/>
                    <a:pt x="0" y="1200"/>
                  </a:cubicBezTo>
                  <a:cubicBezTo>
                    <a:pt x="0" y="1213"/>
                    <a:pt x="12" y="1224"/>
                    <a:pt x="25" y="1224"/>
                  </a:cubicBezTo>
                  <a:moveTo>
                    <a:pt x="946" y="262"/>
                  </a:moveTo>
                  <a:lnTo>
                    <a:pt x="946" y="262"/>
                  </a:lnTo>
                  <a:cubicBezTo>
                    <a:pt x="940" y="263"/>
                    <a:pt x="934" y="259"/>
                    <a:pt x="933" y="252"/>
                  </a:cubicBezTo>
                  <a:cubicBezTo>
                    <a:pt x="906" y="79"/>
                    <a:pt x="906" y="79"/>
                    <a:pt x="906" y="79"/>
                  </a:cubicBezTo>
                  <a:cubicBezTo>
                    <a:pt x="1119" y="235"/>
                    <a:pt x="1119" y="235"/>
                    <a:pt x="1119" y="235"/>
                  </a:cubicBezTo>
                  <a:lnTo>
                    <a:pt x="946" y="262"/>
                  </a:lnTo>
                  <a:moveTo>
                    <a:pt x="215" y="185"/>
                  </a:moveTo>
                  <a:lnTo>
                    <a:pt x="215" y="185"/>
                  </a:lnTo>
                  <a:cubicBezTo>
                    <a:pt x="215" y="148"/>
                    <a:pt x="215" y="148"/>
                    <a:pt x="215" y="148"/>
                  </a:cubicBezTo>
                  <a:cubicBezTo>
                    <a:pt x="310" y="148"/>
                    <a:pt x="310" y="148"/>
                    <a:pt x="310" y="148"/>
                  </a:cubicBezTo>
                  <a:cubicBezTo>
                    <a:pt x="310" y="185"/>
                    <a:pt x="310" y="185"/>
                    <a:pt x="310" y="185"/>
                  </a:cubicBezTo>
                  <a:lnTo>
                    <a:pt x="215" y="185"/>
                  </a:lnTo>
                  <a:moveTo>
                    <a:pt x="134" y="145"/>
                  </a:moveTo>
                  <a:lnTo>
                    <a:pt x="134" y="145"/>
                  </a:lnTo>
                  <a:cubicBezTo>
                    <a:pt x="134" y="101"/>
                    <a:pt x="168" y="66"/>
                    <a:pt x="211" y="66"/>
                  </a:cubicBezTo>
                  <a:cubicBezTo>
                    <a:pt x="313" y="66"/>
                    <a:pt x="313" y="66"/>
                    <a:pt x="313" y="66"/>
                  </a:cubicBezTo>
                  <a:cubicBezTo>
                    <a:pt x="356" y="66"/>
                    <a:pt x="391" y="101"/>
                    <a:pt x="391" y="145"/>
                  </a:cubicBezTo>
                  <a:cubicBezTo>
                    <a:pt x="391" y="455"/>
                    <a:pt x="391" y="455"/>
                    <a:pt x="391" y="455"/>
                  </a:cubicBezTo>
                  <a:cubicBezTo>
                    <a:pt x="391" y="515"/>
                    <a:pt x="342" y="564"/>
                    <a:pt x="281" y="564"/>
                  </a:cubicBezTo>
                  <a:cubicBezTo>
                    <a:pt x="222" y="564"/>
                    <a:pt x="173" y="515"/>
                    <a:pt x="173" y="455"/>
                  </a:cubicBezTo>
                  <a:cubicBezTo>
                    <a:pt x="173" y="366"/>
                    <a:pt x="173" y="366"/>
                    <a:pt x="173" y="366"/>
                  </a:cubicBezTo>
                  <a:cubicBezTo>
                    <a:pt x="173" y="358"/>
                    <a:pt x="179" y="350"/>
                    <a:pt x="189" y="350"/>
                  </a:cubicBezTo>
                  <a:cubicBezTo>
                    <a:pt x="198" y="350"/>
                    <a:pt x="205" y="358"/>
                    <a:pt x="205" y="366"/>
                  </a:cubicBezTo>
                  <a:cubicBezTo>
                    <a:pt x="205" y="455"/>
                    <a:pt x="205" y="455"/>
                    <a:pt x="205" y="455"/>
                  </a:cubicBezTo>
                  <a:cubicBezTo>
                    <a:pt x="205" y="498"/>
                    <a:pt x="239" y="531"/>
                    <a:pt x="281" y="531"/>
                  </a:cubicBezTo>
                  <a:cubicBezTo>
                    <a:pt x="324" y="531"/>
                    <a:pt x="359" y="498"/>
                    <a:pt x="359" y="455"/>
                  </a:cubicBezTo>
                  <a:cubicBezTo>
                    <a:pt x="359" y="145"/>
                    <a:pt x="359" y="145"/>
                    <a:pt x="359" y="145"/>
                  </a:cubicBezTo>
                  <a:cubicBezTo>
                    <a:pt x="359" y="120"/>
                    <a:pt x="338" y="99"/>
                    <a:pt x="313" y="99"/>
                  </a:cubicBezTo>
                  <a:cubicBezTo>
                    <a:pt x="211" y="99"/>
                    <a:pt x="211" y="99"/>
                    <a:pt x="211" y="99"/>
                  </a:cubicBezTo>
                  <a:cubicBezTo>
                    <a:pt x="186" y="99"/>
                    <a:pt x="166" y="120"/>
                    <a:pt x="166" y="145"/>
                  </a:cubicBezTo>
                  <a:cubicBezTo>
                    <a:pt x="166" y="185"/>
                    <a:pt x="166" y="185"/>
                    <a:pt x="166" y="185"/>
                  </a:cubicBezTo>
                  <a:cubicBezTo>
                    <a:pt x="134" y="185"/>
                    <a:pt x="134" y="185"/>
                    <a:pt x="134" y="185"/>
                  </a:cubicBezTo>
                  <a:cubicBezTo>
                    <a:pt x="134" y="145"/>
                    <a:pt x="134" y="145"/>
                    <a:pt x="134" y="145"/>
                  </a:cubicBezTo>
                  <a:moveTo>
                    <a:pt x="134" y="145"/>
                  </a:moveTo>
                  <a:lnTo>
                    <a:pt x="134" y="145"/>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6" name="Google Shape;426;p40">
              <a:extLst>
                <a:ext uri="{FF2B5EF4-FFF2-40B4-BE49-F238E27FC236}">
                  <a16:creationId xmlns:a16="http://schemas.microsoft.com/office/drawing/2014/main" id="{D7723300-FAA9-E6B2-7E71-30D13CB4AE95}"/>
                </a:ext>
              </a:extLst>
            </p:cNvPr>
            <p:cNvSpPr/>
            <p:nvPr/>
          </p:nvSpPr>
          <p:spPr>
            <a:xfrm>
              <a:off x="892877" y="3253399"/>
              <a:ext cx="69615" cy="13474"/>
            </a:xfrm>
            <a:custGeom>
              <a:avLst/>
              <a:gdLst/>
              <a:ahLst/>
              <a:cxnLst/>
              <a:rect l="l" t="t" r="r" b="b"/>
              <a:pathLst>
                <a:path w="248" h="48" extrusionOk="0">
                  <a:moveTo>
                    <a:pt x="224" y="0"/>
                  </a:moveTo>
                  <a:lnTo>
                    <a:pt x="224" y="0"/>
                  </a:lnTo>
                  <a:cubicBezTo>
                    <a:pt x="25" y="0"/>
                    <a:pt x="25" y="0"/>
                    <a:pt x="25" y="0"/>
                  </a:cubicBezTo>
                  <a:cubicBezTo>
                    <a:pt x="11" y="0"/>
                    <a:pt x="0" y="10"/>
                    <a:pt x="0" y="25"/>
                  </a:cubicBezTo>
                  <a:cubicBezTo>
                    <a:pt x="0" y="38"/>
                    <a:pt x="11" y="48"/>
                    <a:pt x="25" y="48"/>
                  </a:cubicBezTo>
                  <a:cubicBezTo>
                    <a:pt x="224" y="48"/>
                    <a:pt x="224" y="48"/>
                    <a:pt x="224" y="48"/>
                  </a:cubicBezTo>
                  <a:cubicBezTo>
                    <a:pt x="237" y="48"/>
                    <a:pt x="248" y="38"/>
                    <a:pt x="248" y="25"/>
                  </a:cubicBezTo>
                  <a:cubicBezTo>
                    <a:pt x="248" y="10"/>
                    <a:pt x="237" y="0"/>
                    <a:pt x="224" y="0"/>
                  </a:cubicBezTo>
                  <a:moveTo>
                    <a:pt x="224" y="0"/>
                  </a:moveTo>
                  <a:lnTo>
                    <a:pt x="2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7" name="Google Shape;427;p40">
              <a:extLst>
                <a:ext uri="{FF2B5EF4-FFF2-40B4-BE49-F238E27FC236}">
                  <a16:creationId xmlns:a16="http://schemas.microsoft.com/office/drawing/2014/main" id="{A6BD63F1-2473-4A5B-1F8C-2B7D9354AD50}"/>
                </a:ext>
              </a:extLst>
            </p:cNvPr>
            <p:cNvSpPr/>
            <p:nvPr/>
          </p:nvSpPr>
          <p:spPr>
            <a:xfrm>
              <a:off x="766559" y="3029676"/>
              <a:ext cx="108072" cy="87019"/>
            </a:xfrm>
            <a:custGeom>
              <a:avLst/>
              <a:gdLst/>
              <a:ahLst/>
              <a:cxnLst/>
              <a:rect l="l" t="t" r="r" b="b"/>
              <a:pathLst>
                <a:path w="385" h="310" extrusionOk="0">
                  <a:moveTo>
                    <a:pt x="361" y="261"/>
                  </a:moveTo>
                  <a:lnTo>
                    <a:pt x="361" y="261"/>
                  </a:lnTo>
                  <a:cubicBezTo>
                    <a:pt x="303" y="261"/>
                    <a:pt x="303" y="261"/>
                    <a:pt x="303" y="261"/>
                  </a:cubicBezTo>
                  <a:cubicBezTo>
                    <a:pt x="303" y="52"/>
                    <a:pt x="303" y="52"/>
                    <a:pt x="303" y="52"/>
                  </a:cubicBezTo>
                  <a:cubicBezTo>
                    <a:pt x="303" y="39"/>
                    <a:pt x="292" y="28"/>
                    <a:pt x="279" y="28"/>
                  </a:cubicBezTo>
                  <a:cubicBezTo>
                    <a:pt x="265" y="28"/>
                    <a:pt x="254" y="39"/>
                    <a:pt x="254" y="52"/>
                  </a:cubicBezTo>
                  <a:cubicBezTo>
                    <a:pt x="254" y="261"/>
                    <a:pt x="254" y="261"/>
                    <a:pt x="254" y="261"/>
                  </a:cubicBezTo>
                  <a:cubicBezTo>
                    <a:pt x="217" y="261"/>
                    <a:pt x="217" y="261"/>
                    <a:pt x="217" y="261"/>
                  </a:cubicBezTo>
                  <a:cubicBezTo>
                    <a:pt x="217" y="184"/>
                    <a:pt x="217" y="184"/>
                    <a:pt x="217" y="184"/>
                  </a:cubicBezTo>
                  <a:cubicBezTo>
                    <a:pt x="217" y="171"/>
                    <a:pt x="206" y="160"/>
                    <a:pt x="192" y="160"/>
                  </a:cubicBezTo>
                  <a:cubicBezTo>
                    <a:pt x="179" y="160"/>
                    <a:pt x="168" y="171"/>
                    <a:pt x="168" y="184"/>
                  </a:cubicBezTo>
                  <a:cubicBezTo>
                    <a:pt x="168" y="261"/>
                    <a:pt x="168" y="261"/>
                    <a:pt x="168" y="261"/>
                  </a:cubicBezTo>
                  <a:cubicBezTo>
                    <a:pt x="130" y="261"/>
                    <a:pt x="130" y="261"/>
                    <a:pt x="130" y="261"/>
                  </a:cubicBezTo>
                  <a:cubicBezTo>
                    <a:pt x="130" y="124"/>
                    <a:pt x="130" y="124"/>
                    <a:pt x="130" y="124"/>
                  </a:cubicBezTo>
                  <a:cubicBezTo>
                    <a:pt x="130" y="110"/>
                    <a:pt x="120" y="99"/>
                    <a:pt x="107" y="99"/>
                  </a:cubicBezTo>
                  <a:cubicBezTo>
                    <a:pt x="92" y="99"/>
                    <a:pt x="81" y="110"/>
                    <a:pt x="81" y="124"/>
                  </a:cubicBezTo>
                  <a:cubicBezTo>
                    <a:pt x="81" y="261"/>
                    <a:pt x="81" y="261"/>
                    <a:pt x="81" y="261"/>
                  </a:cubicBezTo>
                  <a:cubicBezTo>
                    <a:pt x="49" y="261"/>
                    <a:pt x="49" y="261"/>
                    <a:pt x="49" y="261"/>
                  </a:cubicBezTo>
                  <a:cubicBezTo>
                    <a:pt x="49" y="24"/>
                    <a:pt x="49" y="24"/>
                    <a:pt x="49" y="24"/>
                  </a:cubicBezTo>
                  <a:cubicBezTo>
                    <a:pt x="49" y="11"/>
                    <a:pt x="38" y="0"/>
                    <a:pt x="25" y="0"/>
                  </a:cubicBezTo>
                  <a:cubicBezTo>
                    <a:pt x="11" y="0"/>
                    <a:pt x="0" y="11"/>
                    <a:pt x="0" y="24"/>
                  </a:cubicBezTo>
                  <a:cubicBezTo>
                    <a:pt x="0" y="285"/>
                    <a:pt x="0" y="285"/>
                    <a:pt x="0" y="285"/>
                  </a:cubicBezTo>
                  <a:cubicBezTo>
                    <a:pt x="0" y="299"/>
                    <a:pt x="11" y="310"/>
                    <a:pt x="25" y="310"/>
                  </a:cubicBezTo>
                  <a:cubicBezTo>
                    <a:pt x="361" y="310"/>
                    <a:pt x="361" y="310"/>
                    <a:pt x="361" y="310"/>
                  </a:cubicBezTo>
                  <a:cubicBezTo>
                    <a:pt x="374" y="310"/>
                    <a:pt x="385" y="299"/>
                    <a:pt x="385" y="285"/>
                  </a:cubicBezTo>
                  <a:cubicBezTo>
                    <a:pt x="385" y="272"/>
                    <a:pt x="374" y="261"/>
                    <a:pt x="361" y="261"/>
                  </a:cubicBezTo>
                  <a:moveTo>
                    <a:pt x="361" y="261"/>
                  </a:moveTo>
                  <a:lnTo>
                    <a:pt x="361" y="261"/>
                  </a:lnTo>
                  <a:close/>
                </a:path>
              </a:pathLst>
            </a:custGeom>
            <a:solidFill>
              <a:schemeClr val="lt1"/>
            </a:solidFill>
            <a:ln>
              <a:noFill/>
            </a:ln>
          </p:spPr>
          <p:txBody>
            <a:bodyPr spcFirstLastPara="1" wrap="square" lIns="90000" tIns="45000" rIns="90000" bIns="4500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8" name="Google Shape;428;p40">
              <a:extLst>
                <a:ext uri="{FF2B5EF4-FFF2-40B4-BE49-F238E27FC236}">
                  <a16:creationId xmlns:a16="http://schemas.microsoft.com/office/drawing/2014/main" id="{F2C53AAF-E0C3-D950-2B86-070CE5F08A09}"/>
                </a:ext>
              </a:extLst>
            </p:cNvPr>
            <p:cNvSpPr/>
            <p:nvPr/>
          </p:nvSpPr>
          <p:spPr>
            <a:xfrm>
              <a:off x="763752" y="3207925"/>
              <a:ext cx="33685" cy="26106"/>
            </a:xfrm>
            <a:custGeom>
              <a:avLst/>
              <a:gdLst/>
              <a:ahLst/>
              <a:cxnLst/>
              <a:rect l="l" t="t" r="r" b="b"/>
              <a:pathLst>
                <a:path w="120" h="93" extrusionOk="0">
                  <a:moveTo>
                    <a:pt x="78" y="7"/>
                  </a:moveTo>
                  <a:lnTo>
                    <a:pt x="78" y="7"/>
                  </a:lnTo>
                  <a:cubicBezTo>
                    <a:pt x="51" y="34"/>
                    <a:pt x="51" y="34"/>
                    <a:pt x="51" y="34"/>
                  </a:cubicBezTo>
                  <a:cubicBezTo>
                    <a:pt x="42" y="25"/>
                    <a:pt x="42" y="25"/>
                    <a:pt x="42" y="25"/>
                  </a:cubicBezTo>
                  <a:cubicBezTo>
                    <a:pt x="33" y="15"/>
                    <a:pt x="17" y="15"/>
                    <a:pt x="8" y="25"/>
                  </a:cubicBezTo>
                  <a:cubicBezTo>
                    <a:pt x="-2" y="34"/>
                    <a:pt x="-2" y="50"/>
                    <a:pt x="8" y="59"/>
                  </a:cubicBezTo>
                  <a:cubicBezTo>
                    <a:pt x="34" y="85"/>
                    <a:pt x="34" y="85"/>
                    <a:pt x="34" y="85"/>
                  </a:cubicBezTo>
                  <a:cubicBezTo>
                    <a:pt x="38" y="91"/>
                    <a:pt x="45" y="93"/>
                    <a:pt x="51" y="93"/>
                  </a:cubicBezTo>
                  <a:cubicBezTo>
                    <a:pt x="58" y="93"/>
                    <a:pt x="64" y="91"/>
                    <a:pt x="69" y="85"/>
                  </a:cubicBezTo>
                  <a:cubicBezTo>
                    <a:pt x="113" y="41"/>
                    <a:pt x="113" y="41"/>
                    <a:pt x="113" y="41"/>
                  </a:cubicBezTo>
                  <a:cubicBezTo>
                    <a:pt x="123" y="32"/>
                    <a:pt x="123" y="16"/>
                    <a:pt x="113" y="7"/>
                  </a:cubicBezTo>
                  <a:cubicBezTo>
                    <a:pt x="103" y="-3"/>
                    <a:pt x="88" y="-3"/>
                    <a:pt x="78" y="7"/>
                  </a:cubicBezTo>
                  <a:moveTo>
                    <a:pt x="78" y="7"/>
                  </a:moveTo>
                  <a:lnTo>
                    <a:pt x="78"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29" name="Google Shape;429;p40">
              <a:extLst>
                <a:ext uri="{FF2B5EF4-FFF2-40B4-BE49-F238E27FC236}">
                  <a16:creationId xmlns:a16="http://schemas.microsoft.com/office/drawing/2014/main" id="{052F3FBC-7915-A7AD-CA72-27A51FDAFE52}"/>
                </a:ext>
              </a:extLst>
            </p:cNvPr>
            <p:cNvSpPr/>
            <p:nvPr/>
          </p:nvSpPr>
          <p:spPr>
            <a:xfrm>
              <a:off x="860877" y="3213820"/>
              <a:ext cx="103020" cy="13755"/>
            </a:xfrm>
            <a:custGeom>
              <a:avLst/>
              <a:gdLst/>
              <a:ahLst/>
              <a:cxnLst/>
              <a:rect l="l" t="t" r="r" b="b"/>
              <a:pathLst>
                <a:path w="367" h="49" extrusionOk="0">
                  <a:moveTo>
                    <a:pt x="343" y="0"/>
                  </a:moveTo>
                  <a:lnTo>
                    <a:pt x="343" y="0"/>
                  </a:lnTo>
                  <a:cubicBezTo>
                    <a:pt x="25" y="0"/>
                    <a:pt x="25" y="0"/>
                    <a:pt x="25" y="0"/>
                  </a:cubicBezTo>
                  <a:cubicBezTo>
                    <a:pt x="11" y="0"/>
                    <a:pt x="0" y="12"/>
                    <a:pt x="0" y="25"/>
                  </a:cubicBezTo>
                  <a:cubicBezTo>
                    <a:pt x="0" y="38"/>
                    <a:pt x="11" y="49"/>
                    <a:pt x="25" y="49"/>
                  </a:cubicBezTo>
                  <a:cubicBezTo>
                    <a:pt x="343" y="49"/>
                    <a:pt x="343" y="49"/>
                    <a:pt x="343" y="49"/>
                  </a:cubicBezTo>
                  <a:cubicBezTo>
                    <a:pt x="356" y="49"/>
                    <a:pt x="367" y="38"/>
                    <a:pt x="367" y="25"/>
                  </a:cubicBezTo>
                  <a:cubicBezTo>
                    <a:pt x="367" y="12"/>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0" name="Google Shape;430;p40">
              <a:extLst>
                <a:ext uri="{FF2B5EF4-FFF2-40B4-BE49-F238E27FC236}">
                  <a16:creationId xmlns:a16="http://schemas.microsoft.com/office/drawing/2014/main" id="{C1F25764-F4F1-B649-22A6-8CD2719601C0}"/>
                </a:ext>
              </a:extLst>
            </p:cNvPr>
            <p:cNvSpPr/>
            <p:nvPr/>
          </p:nvSpPr>
          <p:spPr>
            <a:xfrm>
              <a:off x="815402" y="3213820"/>
              <a:ext cx="36211" cy="13755"/>
            </a:xfrm>
            <a:custGeom>
              <a:avLst/>
              <a:gdLst/>
              <a:ahLst/>
              <a:cxnLst/>
              <a:rect l="l" t="t" r="r" b="b"/>
              <a:pathLst>
                <a:path w="129" h="49" extrusionOk="0">
                  <a:moveTo>
                    <a:pt x="24" y="0"/>
                  </a:moveTo>
                  <a:lnTo>
                    <a:pt x="24" y="0"/>
                  </a:lnTo>
                  <a:cubicBezTo>
                    <a:pt x="11" y="0"/>
                    <a:pt x="0" y="12"/>
                    <a:pt x="0" y="25"/>
                  </a:cubicBezTo>
                  <a:cubicBezTo>
                    <a:pt x="0" y="38"/>
                    <a:pt x="11" y="49"/>
                    <a:pt x="24" y="49"/>
                  </a:cubicBezTo>
                  <a:cubicBezTo>
                    <a:pt x="105" y="49"/>
                    <a:pt x="105" y="49"/>
                    <a:pt x="105" y="49"/>
                  </a:cubicBezTo>
                  <a:cubicBezTo>
                    <a:pt x="118" y="49"/>
                    <a:pt x="129" y="38"/>
                    <a:pt x="129" y="25"/>
                  </a:cubicBezTo>
                  <a:cubicBezTo>
                    <a:pt x="129" y="12"/>
                    <a:pt x="118" y="0"/>
                    <a:pt x="105" y="0"/>
                  </a:cubicBezTo>
                  <a:lnTo>
                    <a:pt x="24" y="0"/>
                  </a:lnTo>
                  <a:moveTo>
                    <a:pt x="24" y="0"/>
                  </a:moveTo>
                  <a:lnTo>
                    <a:pt x="24"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1" name="Google Shape;431;p40">
              <a:extLst>
                <a:ext uri="{FF2B5EF4-FFF2-40B4-BE49-F238E27FC236}">
                  <a16:creationId xmlns:a16="http://schemas.microsoft.com/office/drawing/2014/main" id="{E3198A78-5B6F-32B6-D615-A27349218CC7}"/>
                </a:ext>
              </a:extLst>
            </p:cNvPr>
            <p:cNvSpPr/>
            <p:nvPr/>
          </p:nvSpPr>
          <p:spPr>
            <a:xfrm>
              <a:off x="763752" y="3174521"/>
              <a:ext cx="33685" cy="26387"/>
            </a:xfrm>
            <a:custGeom>
              <a:avLst/>
              <a:gdLst/>
              <a:ahLst/>
              <a:cxnLst/>
              <a:rect l="l" t="t" r="r" b="b"/>
              <a:pathLst>
                <a:path w="120" h="94" extrusionOk="0">
                  <a:moveTo>
                    <a:pt x="113" y="7"/>
                  </a:moveTo>
                  <a:lnTo>
                    <a:pt x="113" y="7"/>
                  </a:lnTo>
                  <a:cubicBezTo>
                    <a:pt x="103" y="-3"/>
                    <a:pt x="88" y="-3"/>
                    <a:pt x="78" y="7"/>
                  </a:cubicBezTo>
                  <a:cubicBezTo>
                    <a:pt x="51" y="34"/>
                    <a:pt x="51" y="34"/>
                    <a:pt x="51" y="34"/>
                  </a:cubicBezTo>
                  <a:cubicBezTo>
                    <a:pt x="42" y="25"/>
                    <a:pt x="42" y="25"/>
                    <a:pt x="42" y="25"/>
                  </a:cubicBezTo>
                  <a:cubicBezTo>
                    <a:pt x="33" y="15"/>
                    <a:pt x="17" y="15"/>
                    <a:pt x="8" y="25"/>
                  </a:cubicBezTo>
                  <a:cubicBezTo>
                    <a:pt x="-2" y="34"/>
                    <a:pt x="-2" y="50"/>
                    <a:pt x="8" y="59"/>
                  </a:cubicBezTo>
                  <a:cubicBezTo>
                    <a:pt x="34" y="86"/>
                    <a:pt x="34" y="86"/>
                    <a:pt x="34" y="86"/>
                  </a:cubicBezTo>
                  <a:cubicBezTo>
                    <a:pt x="38" y="90"/>
                    <a:pt x="45" y="94"/>
                    <a:pt x="51" y="94"/>
                  </a:cubicBezTo>
                  <a:cubicBezTo>
                    <a:pt x="58" y="94"/>
                    <a:pt x="64" y="90"/>
                    <a:pt x="69" y="86"/>
                  </a:cubicBezTo>
                  <a:cubicBezTo>
                    <a:pt x="113" y="42"/>
                    <a:pt x="113" y="42"/>
                    <a:pt x="113" y="42"/>
                  </a:cubicBezTo>
                  <a:cubicBezTo>
                    <a:pt x="123" y="32"/>
                    <a:pt x="123" y="17"/>
                    <a:pt x="113" y="7"/>
                  </a:cubicBezTo>
                  <a:moveTo>
                    <a:pt x="113" y="7"/>
                  </a:moveTo>
                  <a:lnTo>
                    <a:pt x="113" y="7"/>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2" name="Google Shape;432;p40">
              <a:extLst>
                <a:ext uri="{FF2B5EF4-FFF2-40B4-BE49-F238E27FC236}">
                  <a16:creationId xmlns:a16="http://schemas.microsoft.com/office/drawing/2014/main" id="{59A7C53E-BF9C-6555-1FE6-75421BFAB16A}"/>
                </a:ext>
              </a:extLst>
            </p:cNvPr>
            <p:cNvSpPr/>
            <p:nvPr/>
          </p:nvSpPr>
          <p:spPr>
            <a:xfrm>
              <a:off x="945650" y="3180696"/>
              <a:ext cx="18246" cy="13755"/>
            </a:xfrm>
            <a:custGeom>
              <a:avLst/>
              <a:gdLst/>
              <a:ahLst/>
              <a:cxnLst/>
              <a:rect l="l" t="t" r="r" b="b"/>
              <a:pathLst>
                <a:path w="65" h="49" extrusionOk="0">
                  <a:moveTo>
                    <a:pt x="41" y="0"/>
                  </a:moveTo>
                  <a:lnTo>
                    <a:pt x="41" y="0"/>
                  </a:lnTo>
                  <a:cubicBezTo>
                    <a:pt x="25" y="0"/>
                    <a:pt x="25" y="0"/>
                    <a:pt x="25" y="0"/>
                  </a:cubicBezTo>
                  <a:cubicBezTo>
                    <a:pt x="11" y="0"/>
                    <a:pt x="0" y="11"/>
                    <a:pt x="0" y="25"/>
                  </a:cubicBezTo>
                  <a:cubicBezTo>
                    <a:pt x="0" y="38"/>
                    <a:pt x="11" y="49"/>
                    <a:pt x="25" y="49"/>
                  </a:cubicBezTo>
                  <a:cubicBezTo>
                    <a:pt x="41" y="49"/>
                    <a:pt x="41" y="49"/>
                    <a:pt x="41" y="49"/>
                  </a:cubicBezTo>
                  <a:cubicBezTo>
                    <a:pt x="54" y="49"/>
                    <a:pt x="65" y="38"/>
                    <a:pt x="65" y="25"/>
                  </a:cubicBezTo>
                  <a:cubicBezTo>
                    <a:pt x="65" y="11"/>
                    <a:pt x="54" y="0"/>
                    <a:pt x="41" y="0"/>
                  </a:cubicBezTo>
                  <a:moveTo>
                    <a:pt x="41" y="0"/>
                  </a:moveTo>
                  <a:lnTo>
                    <a:pt x="41"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3" name="Google Shape;433;p40">
              <a:extLst>
                <a:ext uri="{FF2B5EF4-FFF2-40B4-BE49-F238E27FC236}">
                  <a16:creationId xmlns:a16="http://schemas.microsoft.com/office/drawing/2014/main" id="{CFC2C2BA-5B3A-1F30-1266-78C22F772F2A}"/>
                </a:ext>
              </a:extLst>
            </p:cNvPr>
            <p:cNvSpPr/>
            <p:nvPr/>
          </p:nvSpPr>
          <p:spPr>
            <a:xfrm>
              <a:off x="898211" y="3180696"/>
              <a:ext cx="36492" cy="13755"/>
            </a:xfrm>
            <a:custGeom>
              <a:avLst/>
              <a:gdLst/>
              <a:ahLst/>
              <a:cxnLst/>
              <a:rect l="l" t="t" r="r" b="b"/>
              <a:pathLst>
                <a:path w="130" h="49" extrusionOk="0">
                  <a:moveTo>
                    <a:pt x="105" y="49"/>
                  </a:moveTo>
                  <a:lnTo>
                    <a:pt x="105" y="49"/>
                  </a:lnTo>
                  <a:cubicBezTo>
                    <a:pt x="119" y="49"/>
                    <a:pt x="130" y="38"/>
                    <a:pt x="130" y="25"/>
                  </a:cubicBezTo>
                  <a:cubicBezTo>
                    <a:pt x="130" y="11"/>
                    <a:pt x="119" y="0"/>
                    <a:pt x="105" y="0"/>
                  </a:cubicBezTo>
                  <a:cubicBezTo>
                    <a:pt x="25" y="0"/>
                    <a:pt x="25" y="0"/>
                    <a:pt x="25" y="0"/>
                  </a:cubicBezTo>
                  <a:cubicBezTo>
                    <a:pt x="11" y="0"/>
                    <a:pt x="0" y="11"/>
                    <a:pt x="0" y="25"/>
                  </a:cubicBezTo>
                  <a:cubicBezTo>
                    <a:pt x="0" y="38"/>
                    <a:pt x="11" y="49"/>
                    <a:pt x="25" y="49"/>
                  </a:cubicBezTo>
                  <a:lnTo>
                    <a:pt x="105" y="49"/>
                  </a:lnTo>
                  <a:moveTo>
                    <a:pt x="105" y="49"/>
                  </a:moveTo>
                  <a:lnTo>
                    <a:pt x="105" y="49"/>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4" name="Google Shape;434;p40">
              <a:extLst>
                <a:ext uri="{FF2B5EF4-FFF2-40B4-BE49-F238E27FC236}">
                  <a16:creationId xmlns:a16="http://schemas.microsoft.com/office/drawing/2014/main" id="{A59D602D-7738-9F0F-FC69-8D443AF449DA}"/>
                </a:ext>
              </a:extLst>
            </p:cNvPr>
            <p:cNvSpPr/>
            <p:nvPr/>
          </p:nvSpPr>
          <p:spPr>
            <a:xfrm>
              <a:off x="815402" y="3180696"/>
              <a:ext cx="73826" cy="13755"/>
            </a:xfrm>
            <a:custGeom>
              <a:avLst/>
              <a:gdLst/>
              <a:ahLst/>
              <a:cxnLst/>
              <a:rect l="l" t="t" r="r" b="b"/>
              <a:pathLst>
                <a:path w="263" h="49" extrusionOk="0">
                  <a:moveTo>
                    <a:pt x="263" y="25"/>
                  </a:moveTo>
                  <a:lnTo>
                    <a:pt x="263" y="25"/>
                  </a:lnTo>
                  <a:cubicBezTo>
                    <a:pt x="263" y="11"/>
                    <a:pt x="252" y="0"/>
                    <a:pt x="239" y="0"/>
                  </a:cubicBezTo>
                  <a:cubicBezTo>
                    <a:pt x="24" y="0"/>
                    <a:pt x="24" y="0"/>
                    <a:pt x="24" y="0"/>
                  </a:cubicBezTo>
                  <a:cubicBezTo>
                    <a:pt x="11" y="0"/>
                    <a:pt x="0" y="11"/>
                    <a:pt x="0" y="25"/>
                  </a:cubicBezTo>
                  <a:cubicBezTo>
                    <a:pt x="0" y="38"/>
                    <a:pt x="11" y="49"/>
                    <a:pt x="24" y="49"/>
                  </a:cubicBezTo>
                  <a:cubicBezTo>
                    <a:pt x="239" y="49"/>
                    <a:pt x="239" y="49"/>
                    <a:pt x="239" y="49"/>
                  </a:cubicBezTo>
                  <a:cubicBezTo>
                    <a:pt x="252" y="49"/>
                    <a:pt x="263" y="38"/>
                    <a:pt x="263" y="25"/>
                  </a:cubicBezTo>
                  <a:moveTo>
                    <a:pt x="263" y="25"/>
                  </a:moveTo>
                  <a:lnTo>
                    <a:pt x="263" y="25"/>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5" name="Google Shape;435;p40">
              <a:extLst>
                <a:ext uri="{FF2B5EF4-FFF2-40B4-BE49-F238E27FC236}">
                  <a16:creationId xmlns:a16="http://schemas.microsoft.com/office/drawing/2014/main" id="{9305D007-DEA1-F026-EFF4-029B8640E9D4}"/>
                </a:ext>
              </a:extLst>
            </p:cNvPr>
            <p:cNvSpPr/>
            <p:nvPr/>
          </p:nvSpPr>
          <p:spPr>
            <a:xfrm>
              <a:off x="763752" y="3141397"/>
              <a:ext cx="33685" cy="25825"/>
            </a:xfrm>
            <a:custGeom>
              <a:avLst/>
              <a:gdLst/>
              <a:ahLst/>
              <a:cxnLst/>
              <a:rect l="l" t="t" r="r" b="b"/>
              <a:pathLst>
                <a:path w="120" h="92" extrusionOk="0">
                  <a:moveTo>
                    <a:pt x="113" y="6"/>
                  </a:moveTo>
                  <a:lnTo>
                    <a:pt x="113" y="6"/>
                  </a:lnTo>
                  <a:cubicBezTo>
                    <a:pt x="103" y="-3"/>
                    <a:pt x="88" y="-3"/>
                    <a:pt x="78" y="6"/>
                  </a:cubicBezTo>
                  <a:cubicBezTo>
                    <a:pt x="51" y="33"/>
                    <a:pt x="51" y="33"/>
                    <a:pt x="51" y="33"/>
                  </a:cubicBezTo>
                  <a:cubicBezTo>
                    <a:pt x="42" y="24"/>
                    <a:pt x="42" y="24"/>
                    <a:pt x="42" y="24"/>
                  </a:cubicBezTo>
                  <a:cubicBezTo>
                    <a:pt x="33" y="15"/>
                    <a:pt x="17" y="15"/>
                    <a:pt x="8" y="24"/>
                  </a:cubicBezTo>
                  <a:cubicBezTo>
                    <a:pt x="-2" y="33"/>
                    <a:pt x="-2" y="49"/>
                    <a:pt x="8" y="58"/>
                  </a:cubicBezTo>
                  <a:cubicBezTo>
                    <a:pt x="34" y="86"/>
                    <a:pt x="34" y="86"/>
                    <a:pt x="34" y="86"/>
                  </a:cubicBezTo>
                  <a:cubicBezTo>
                    <a:pt x="38" y="90"/>
                    <a:pt x="45" y="92"/>
                    <a:pt x="51" y="92"/>
                  </a:cubicBezTo>
                  <a:cubicBezTo>
                    <a:pt x="58" y="92"/>
                    <a:pt x="64" y="90"/>
                    <a:pt x="69" y="86"/>
                  </a:cubicBezTo>
                  <a:cubicBezTo>
                    <a:pt x="113" y="41"/>
                    <a:pt x="113" y="41"/>
                    <a:pt x="113" y="41"/>
                  </a:cubicBezTo>
                  <a:cubicBezTo>
                    <a:pt x="123" y="31"/>
                    <a:pt x="123" y="16"/>
                    <a:pt x="113" y="6"/>
                  </a:cubicBezTo>
                  <a:moveTo>
                    <a:pt x="113" y="6"/>
                  </a:moveTo>
                  <a:lnTo>
                    <a:pt x="113" y="6"/>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6" name="Google Shape;436;p40">
              <a:extLst>
                <a:ext uri="{FF2B5EF4-FFF2-40B4-BE49-F238E27FC236}">
                  <a16:creationId xmlns:a16="http://schemas.microsoft.com/office/drawing/2014/main" id="{97E8E7EE-A8B2-1297-61DA-5772985481E6}"/>
                </a:ext>
              </a:extLst>
            </p:cNvPr>
            <p:cNvSpPr/>
            <p:nvPr/>
          </p:nvSpPr>
          <p:spPr>
            <a:xfrm>
              <a:off x="860877" y="3147573"/>
              <a:ext cx="103020" cy="13474"/>
            </a:xfrm>
            <a:custGeom>
              <a:avLst/>
              <a:gdLst/>
              <a:ahLst/>
              <a:cxnLst/>
              <a:rect l="l" t="t" r="r" b="b"/>
              <a:pathLst>
                <a:path w="367" h="48" extrusionOk="0">
                  <a:moveTo>
                    <a:pt x="343" y="0"/>
                  </a:moveTo>
                  <a:lnTo>
                    <a:pt x="343" y="0"/>
                  </a:lnTo>
                  <a:cubicBezTo>
                    <a:pt x="25" y="0"/>
                    <a:pt x="25" y="0"/>
                    <a:pt x="25" y="0"/>
                  </a:cubicBezTo>
                  <a:cubicBezTo>
                    <a:pt x="11" y="0"/>
                    <a:pt x="0" y="10"/>
                    <a:pt x="0" y="23"/>
                  </a:cubicBezTo>
                  <a:cubicBezTo>
                    <a:pt x="0" y="38"/>
                    <a:pt x="11" y="48"/>
                    <a:pt x="25" y="48"/>
                  </a:cubicBezTo>
                  <a:cubicBezTo>
                    <a:pt x="343" y="48"/>
                    <a:pt x="343" y="48"/>
                    <a:pt x="343" y="48"/>
                  </a:cubicBezTo>
                  <a:cubicBezTo>
                    <a:pt x="356" y="48"/>
                    <a:pt x="367" y="38"/>
                    <a:pt x="367" y="23"/>
                  </a:cubicBezTo>
                  <a:cubicBezTo>
                    <a:pt x="367" y="10"/>
                    <a:pt x="356" y="0"/>
                    <a:pt x="343" y="0"/>
                  </a:cubicBezTo>
                  <a:moveTo>
                    <a:pt x="343" y="0"/>
                  </a:moveTo>
                  <a:lnTo>
                    <a:pt x="343" y="0"/>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sp>
          <p:nvSpPr>
            <p:cNvPr id="437" name="Google Shape;437;p40">
              <a:extLst>
                <a:ext uri="{FF2B5EF4-FFF2-40B4-BE49-F238E27FC236}">
                  <a16:creationId xmlns:a16="http://schemas.microsoft.com/office/drawing/2014/main" id="{6CDE1032-212C-111F-5FFC-31BE3C1C0FE5}"/>
                </a:ext>
              </a:extLst>
            </p:cNvPr>
            <p:cNvSpPr/>
            <p:nvPr/>
          </p:nvSpPr>
          <p:spPr>
            <a:xfrm>
              <a:off x="815402" y="3147573"/>
              <a:ext cx="36211" cy="13474"/>
            </a:xfrm>
            <a:custGeom>
              <a:avLst/>
              <a:gdLst/>
              <a:ahLst/>
              <a:cxnLst/>
              <a:rect l="l" t="t" r="r" b="b"/>
              <a:pathLst>
                <a:path w="129" h="48" extrusionOk="0">
                  <a:moveTo>
                    <a:pt x="24" y="48"/>
                  </a:moveTo>
                  <a:lnTo>
                    <a:pt x="24" y="48"/>
                  </a:lnTo>
                  <a:cubicBezTo>
                    <a:pt x="105" y="48"/>
                    <a:pt x="105" y="48"/>
                    <a:pt x="105" y="48"/>
                  </a:cubicBezTo>
                  <a:cubicBezTo>
                    <a:pt x="118" y="48"/>
                    <a:pt x="129" y="38"/>
                    <a:pt x="129" y="23"/>
                  </a:cubicBezTo>
                  <a:cubicBezTo>
                    <a:pt x="129" y="10"/>
                    <a:pt x="118" y="0"/>
                    <a:pt x="105" y="0"/>
                  </a:cubicBezTo>
                  <a:cubicBezTo>
                    <a:pt x="24" y="0"/>
                    <a:pt x="24" y="0"/>
                    <a:pt x="24" y="0"/>
                  </a:cubicBezTo>
                  <a:cubicBezTo>
                    <a:pt x="11" y="0"/>
                    <a:pt x="0" y="10"/>
                    <a:pt x="0" y="23"/>
                  </a:cubicBezTo>
                  <a:cubicBezTo>
                    <a:pt x="0" y="38"/>
                    <a:pt x="11" y="48"/>
                    <a:pt x="24" y="48"/>
                  </a:cubicBezTo>
                  <a:moveTo>
                    <a:pt x="24" y="48"/>
                  </a:moveTo>
                  <a:lnTo>
                    <a:pt x="24" y="48"/>
                  </a:lnTo>
                  <a:close/>
                </a:path>
              </a:pathLst>
            </a:custGeom>
            <a:solidFill>
              <a:schemeClr val="lt1"/>
            </a:solidFill>
            <a:ln>
              <a:noFill/>
            </a:ln>
          </p:spPr>
          <p:txBody>
            <a:bodyPr spcFirstLastPara="1" wrap="square" lIns="90000" tIns="0" rIns="90000" bIns="0" anchor="ctr" anchorCtr="1">
              <a:noAutofit/>
            </a:bodyPr>
            <a:lstStyle/>
            <a:p>
              <a:endParaRPr sz="1800">
                <a:solidFill>
                  <a:srgbClr val="FFFFFF"/>
                </a:solidFill>
                <a:latin typeface="Roboto" panose="02000000000000000000" pitchFamily="2" charset="0"/>
                <a:ea typeface="Roboto" panose="02000000000000000000" pitchFamily="2" charset="0"/>
              </a:endParaRPr>
            </a:p>
          </p:txBody>
        </p:sp>
      </p:grpSp>
      <p:sp>
        <p:nvSpPr>
          <p:cNvPr id="31" name="TextBox 30">
            <a:extLst>
              <a:ext uri="{FF2B5EF4-FFF2-40B4-BE49-F238E27FC236}">
                <a16:creationId xmlns:a16="http://schemas.microsoft.com/office/drawing/2014/main" id="{1A60B4FD-B5F1-EBF2-40DB-29E0006EBE08}"/>
              </a:ext>
            </a:extLst>
          </p:cNvPr>
          <p:cNvSpPr txBox="1"/>
          <p:nvPr/>
        </p:nvSpPr>
        <p:spPr>
          <a:xfrm>
            <a:off x="958234" y="922051"/>
            <a:ext cx="4206601" cy="400110"/>
          </a:xfrm>
          <a:prstGeom prst="rect">
            <a:avLst/>
          </a:prstGeom>
          <a:noFill/>
        </p:spPr>
        <p:txBody>
          <a:bodyPr wrap="none" rtlCol="0">
            <a:spAutoFit/>
          </a:bodyPr>
          <a:lstStyle/>
          <a:p>
            <a:r>
              <a:rPr lang="vi-VN" sz="2000" i="1">
                <a:latin typeface="Roboto" panose="02000000000000000000" pitchFamily="2" charset="0"/>
                <a:ea typeface="Roboto" panose="02000000000000000000" pitchFamily="2" charset="0"/>
              </a:rPr>
              <a:t>1.2. Mục đích và mục tiêu của dự án</a:t>
            </a:r>
          </a:p>
        </p:txBody>
      </p:sp>
      <p:sp>
        <p:nvSpPr>
          <p:cNvPr id="32" name="TextBox 31">
            <a:extLst>
              <a:ext uri="{FF2B5EF4-FFF2-40B4-BE49-F238E27FC236}">
                <a16:creationId xmlns:a16="http://schemas.microsoft.com/office/drawing/2014/main" id="{083B60DC-C1A9-85F6-A1E5-F4F876776EA0}"/>
              </a:ext>
            </a:extLst>
          </p:cNvPr>
          <p:cNvSpPr txBox="1"/>
          <p:nvPr/>
        </p:nvSpPr>
        <p:spPr>
          <a:xfrm>
            <a:off x="3061534" y="1836537"/>
            <a:ext cx="1422184" cy="369332"/>
          </a:xfrm>
          <a:prstGeom prst="rect">
            <a:avLst/>
          </a:prstGeom>
          <a:noFill/>
        </p:spPr>
        <p:txBody>
          <a:bodyPr wrap="none" rtlCol="0">
            <a:spAutoFit/>
          </a:bodyPr>
          <a:lstStyle/>
          <a:p>
            <a:pPr marL="285744" indent="-285744">
              <a:buFont typeface="Wingdings" panose="05000000000000000000" pitchFamily="2" charset="2"/>
              <a:buChar char="v"/>
            </a:pPr>
            <a:r>
              <a:rPr lang="vi-VN" sz="1800">
                <a:latin typeface="Roboto" panose="02000000000000000000" pitchFamily="2" charset="0"/>
                <a:ea typeface="Roboto" panose="02000000000000000000" pitchFamily="2" charset="0"/>
              </a:rPr>
              <a:t>Mục đích</a:t>
            </a:r>
          </a:p>
        </p:txBody>
      </p:sp>
      <p:sp>
        <p:nvSpPr>
          <p:cNvPr id="33" name="TextBox 32">
            <a:extLst>
              <a:ext uri="{FF2B5EF4-FFF2-40B4-BE49-F238E27FC236}">
                <a16:creationId xmlns:a16="http://schemas.microsoft.com/office/drawing/2014/main" id="{5BFD0EE5-BFB3-0904-AAA2-EB798BF12466}"/>
              </a:ext>
            </a:extLst>
          </p:cNvPr>
          <p:cNvSpPr txBox="1"/>
          <p:nvPr/>
        </p:nvSpPr>
        <p:spPr>
          <a:xfrm>
            <a:off x="3421380" y="2238196"/>
            <a:ext cx="5539740" cy="1908215"/>
          </a:xfrm>
          <a:prstGeom prst="rect">
            <a:avLst/>
          </a:prstGeom>
          <a:noFill/>
        </p:spPr>
        <p:txBody>
          <a:bodyPr wrap="square" rtlCol="0">
            <a:spAutoFit/>
          </a:bodyPr>
          <a:lstStyle/>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Xây dựng sự gắn kết giữa các thành viên với nhau.</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Đẩy nhanh tiến độ công việc, kiểm soát được chất lượng, đầu ra của sản phẩm.</a:t>
            </a:r>
          </a:p>
          <a:p>
            <a:pPr marL="285744" indent="-285744" algn="just">
              <a:spcBef>
                <a:spcPts val="600"/>
              </a:spcBef>
              <a:buFont typeface="Wingdings" panose="05000000000000000000" pitchFamily="2" charset="2"/>
              <a:buChar char="q"/>
            </a:pPr>
            <a:r>
              <a:rPr lang="vi-VN" sz="1800">
                <a:latin typeface="Roboto" panose="02000000000000000000" pitchFamily="2" charset="0"/>
                <a:ea typeface="Roboto" panose="02000000000000000000" pitchFamily="2" charset="0"/>
              </a:rPr>
              <a:t>Tạo ra môi trường làm việc chuyên nghiệp và hiệu quả.</a:t>
            </a:r>
          </a:p>
        </p:txBody>
      </p:sp>
      <p:pic>
        <p:nvPicPr>
          <p:cNvPr id="1026" name="Picture 2">
            <a:extLst>
              <a:ext uri="{FF2B5EF4-FFF2-40B4-BE49-F238E27FC236}">
                <a16:creationId xmlns:a16="http://schemas.microsoft.com/office/drawing/2014/main" id="{80C38E7E-BB9D-BDA7-7035-69FAAFBF04E1}"/>
              </a:ext>
            </a:extLst>
          </p:cNvPr>
          <p:cNvPicPr>
            <a:picLocks noChangeAspect="1" noChangeArrowheads="1"/>
          </p:cNvPicPr>
          <p:nvPr/>
        </p:nvPicPr>
        <p:blipFill>
          <a:blip r:embed="rId3"/>
          <a:srcRect/>
          <a:stretch/>
        </p:blipFill>
        <p:spPr bwMode="auto">
          <a:xfrm>
            <a:off x="291270" y="1879879"/>
            <a:ext cx="2669894" cy="2341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9187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25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250"/>
                                        <p:tgtEl>
                                          <p:spTgt spid="32"/>
                                        </p:tgtEl>
                                      </p:cBhvr>
                                    </p:animEffect>
                                  </p:childTnLst>
                                </p:cTn>
                              </p:par>
                            </p:childTnLst>
                          </p:cTn>
                        </p:par>
                        <p:par>
                          <p:cTn id="13" fill="hold">
                            <p:stCondLst>
                              <p:cond delay="250"/>
                            </p:stCondLst>
                            <p:childTnLst>
                              <p:par>
                                <p:cTn id="14" presetID="2" presetClass="entr" presetSubtype="8" fill="hold" nodeType="afterEffect">
                                  <p:stCondLst>
                                    <p:cond delay="0"/>
                                  </p:stCondLst>
                                  <p:childTnLst>
                                    <p:set>
                                      <p:cBhvr>
                                        <p:cTn id="15" dur="1" fill="hold">
                                          <p:stCondLst>
                                            <p:cond delay="0"/>
                                          </p:stCondLst>
                                        </p:cTn>
                                        <p:tgtEl>
                                          <p:spTgt spid="1026"/>
                                        </p:tgtEl>
                                        <p:attrNameLst>
                                          <p:attrName>style.visibility</p:attrName>
                                        </p:attrNameLst>
                                      </p:cBhvr>
                                      <p:to>
                                        <p:strVal val="visible"/>
                                      </p:to>
                                    </p:set>
                                    <p:anim calcmode="lin" valueType="num">
                                      <p:cBhvr additive="base">
                                        <p:cTn id="16" dur="250" fill="hold"/>
                                        <p:tgtEl>
                                          <p:spTgt spid="1026"/>
                                        </p:tgtEl>
                                        <p:attrNameLst>
                                          <p:attrName>ppt_x</p:attrName>
                                        </p:attrNameLst>
                                      </p:cBhvr>
                                      <p:tavLst>
                                        <p:tav tm="0">
                                          <p:val>
                                            <p:strVal val="0-#ppt_w/2"/>
                                          </p:val>
                                        </p:tav>
                                        <p:tav tm="100000">
                                          <p:val>
                                            <p:strVal val="#ppt_x"/>
                                          </p:val>
                                        </p:tav>
                                      </p:tavLst>
                                    </p:anim>
                                    <p:anim calcmode="lin" valueType="num">
                                      <p:cBhvr additive="base">
                                        <p:cTn id="17" dur="250" fill="hold"/>
                                        <p:tgtEl>
                                          <p:spTgt spid="1026"/>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additive="base">
                                        <p:cTn id="20" dur="250" fill="hold"/>
                                        <p:tgtEl>
                                          <p:spTgt spid="33"/>
                                        </p:tgtEl>
                                        <p:attrNameLst>
                                          <p:attrName>ppt_x</p:attrName>
                                        </p:attrNameLst>
                                      </p:cBhvr>
                                      <p:tavLst>
                                        <p:tav tm="0">
                                          <p:val>
                                            <p:strVal val="1+#ppt_w/2"/>
                                          </p:val>
                                        </p:tav>
                                        <p:tav tm="100000">
                                          <p:val>
                                            <p:strVal val="#ppt_x"/>
                                          </p:val>
                                        </p:tav>
                                      </p:tavLst>
                                    </p:anim>
                                    <p:anim calcmode="lin" valueType="num">
                                      <p:cBhvr additive="base">
                                        <p:cTn id="21" dur="25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250"/>
                                        <p:tgtEl>
                                          <p:spTgt spid="32"/>
                                        </p:tgtEl>
                                      </p:cBhvr>
                                    </p:animEffect>
                                    <p:set>
                                      <p:cBhvr>
                                        <p:cTn id="26" dur="1" fill="hold">
                                          <p:stCondLst>
                                            <p:cond delay="249"/>
                                          </p:stCondLst>
                                        </p:cTn>
                                        <p:tgtEl>
                                          <p:spTgt spid="3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250"/>
                                        <p:tgtEl>
                                          <p:spTgt spid="33"/>
                                        </p:tgtEl>
                                      </p:cBhvr>
                                    </p:animEffect>
                                    <p:set>
                                      <p:cBhvr>
                                        <p:cTn id="29" dur="1" fill="hold">
                                          <p:stCondLst>
                                            <p:cond delay="24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2" grpId="1"/>
      <p:bldP spid="33" grpId="0"/>
      <p:bldP spid="33" grpId="1"/>
    </p:bldLst>
  </p:timing>
</p:sld>
</file>

<file path=ppt/theme/theme1.xml><?xml version="1.0" encoding="utf-8"?>
<a:theme xmlns:a="http://schemas.openxmlformats.org/drawingml/2006/main" name="Minimalist Commercial Proposal by Slidesgo">
  <a:themeElements>
    <a:clrScheme name="Simple Light">
      <a:dk1>
        <a:srgbClr val="262425"/>
      </a:dk1>
      <a:lt1>
        <a:srgbClr val="F8FAFB"/>
      </a:lt1>
      <a:dk2>
        <a:srgbClr val="666666"/>
      </a:dk2>
      <a:lt2>
        <a:srgbClr val="B7B7B7"/>
      </a:lt2>
      <a:accent1>
        <a:srgbClr val="4A86E8"/>
      </a:accent1>
      <a:accent2>
        <a:srgbClr val="FFFFFF"/>
      </a:accent2>
      <a:accent3>
        <a:srgbClr val="FFFFFF"/>
      </a:accent3>
      <a:accent4>
        <a:srgbClr val="FFFFFF"/>
      </a:accent4>
      <a:accent5>
        <a:srgbClr val="FFFFFF"/>
      </a:accent5>
      <a:accent6>
        <a:srgbClr val="FFFFFF"/>
      </a:accent6>
      <a:hlink>
        <a:srgbClr val="2624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1688</Words>
  <Application>Microsoft Office PowerPoint</Application>
  <PresentationFormat>On-screen Show (16:9)</PresentationFormat>
  <Paragraphs>206</Paragraphs>
  <Slides>40</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Asap</vt:lpstr>
      <vt:lpstr>Arial</vt:lpstr>
      <vt:lpstr>Roboto</vt:lpstr>
      <vt:lpstr>Wingdings</vt:lpstr>
      <vt:lpstr>Raleway</vt:lpstr>
      <vt:lpstr>Anaheim</vt:lpstr>
      <vt:lpstr>Nunito Light</vt:lpstr>
      <vt:lpstr>Minimalist Commercial Proposal by Slidesgo</vt:lpstr>
      <vt:lpstr>ĐẠI HỌC ĐÀ NẴNG TRƯỜNG ĐẠI HỌC SƯ PHẠM KỸ THUẬT KHOA CÔNG NGHỆ SỐ</vt:lpstr>
      <vt:lpstr>DANH SÁCH THÀNH VIÊN</vt:lpstr>
      <vt:lpstr>01</vt:lpstr>
      <vt:lpstr>07</vt:lpstr>
      <vt:lpstr>MÔ TẢ DỰ ÁN</vt:lpstr>
      <vt:lpstr>1. Mô tả dự án</vt:lpstr>
      <vt:lpstr>1. Mô tả dự án</vt:lpstr>
      <vt:lpstr>1. Mô tả dự án</vt:lpstr>
      <vt:lpstr>1. Mô tả dự án</vt:lpstr>
      <vt:lpstr>1. Mô tả dự án</vt:lpstr>
      <vt:lpstr>1. Mô tả dự án</vt:lpstr>
      <vt:lpstr>1. Mô tả dự án</vt:lpstr>
      <vt:lpstr>1. Mô tả dự án</vt:lpstr>
      <vt:lpstr>1. Mô tả dự án</vt:lpstr>
      <vt:lpstr>PHẠM VI DỰ ÁN</vt:lpstr>
      <vt:lpstr>2. Phạm vi dự án</vt:lpstr>
      <vt:lpstr>CƠ SỞ ĐỂ THỰC HIỆN DỰ ÁN</vt:lpstr>
      <vt:lpstr>3. Cơ sở để thực hiện dự án</vt:lpstr>
      <vt:lpstr>3. Cơ sở để thực hiện dự án</vt:lpstr>
      <vt:lpstr>3. Cơ sở để thực hiện dự án</vt:lpstr>
      <vt:lpstr>3. Cơ sở để thực hiện dự án</vt:lpstr>
      <vt:lpstr>CÁC RÀNG BUỘC</vt:lpstr>
      <vt:lpstr>4. Các ràng buộc</vt:lpstr>
      <vt:lpstr>4. Các ràng buộc</vt:lpstr>
      <vt:lpstr>4. Các ràng buộc</vt:lpstr>
      <vt:lpstr>4. Các ràng buộc</vt:lpstr>
      <vt:lpstr>NGUỒN LỰC THỰC HIỆN DỰ ÁN</vt:lpstr>
      <vt:lpstr>5. Nguồn lực thực hiện dự án</vt:lpstr>
      <vt:lpstr>CÁC ĐIỂM MỐC THỜI GIAN QUAN TRỌNG</vt:lpstr>
      <vt:lpstr>PowerPoint Presentation</vt:lpstr>
      <vt:lpstr>KINH PHÍ</vt:lpstr>
      <vt:lpstr>7. Kinh phí</vt:lpstr>
      <vt:lpstr>LỰA CHỌN CÔNG NGHỆ PHÁT TRIỂN</vt:lpstr>
      <vt:lpstr>8. Lựa chọn công nghệ phát triển</vt:lpstr>
      <vt:lpstr>CÁC RỦI RO</vt:lpstr>
      <vt:lpstr>9. Các rủi ro</vt:lpstr>
      <vt:lpstr>9. Các rủi ro</vt:lpstr>
      <vt:lpstr>CÁC LỢI ÍCH</vt:lpstr>
      <vt:lpstr>10. Các lợi ích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ĐẠI HỌC ĐÀ NẴNG TRƯỜNG ĐẠI HỌC SƯ PHẠM KỸ THUẬT KHOA CÔNG NGHỆ SỐ</dc:title>
  <cp:lastModifiedBy>Nguyễn Thọ Quang Vinh</cp:lastModifiedBy>
  <cp:revision>2</cp:revision>
  <dcterms:modified xsi:type="dcterms:W3CDTF">2024-02-22T03:47:05Z</dcterms:modified>
</cp:coreProperties>
</file>